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4"/>
  </p:sldMasterIdLst>
  <p:notesMasterIdLst>
    <p:notesMasterId r:id="rId21"/>
  </p:notesMasterIdLst>
  <p:sldIdLst>
    <p:sldId id="256" r:id="rId5"/>
    <p:sldId id="257" r:id="rId6"/>
    <p:sldId id="258" r:id="rId7"/>
    <p:sldId id="259" r:id="rId8"/>
    <p:sldId id="260" r:id="rId9"/>
    <p:sldId id="261" r:id="rId10"/>
    <p:sldId id="273" r:id="rId11"/>
    <p:sldId id="274" r:id="rId12"/>
    <p:sldId id="276" r:id="rId13"/>
    <p:sldId id="277" r:id="rId14"/>
    <p:sldId id="271" r:id="rId15"/>
    <p:sldId id="278" r:id="rId16"/>
    <p:sldId id="279" r:id="rId17"/>
    <p:sldId id="280" r:id="rId18"/>
    <p:sldId id="281" r:id="rId19"/>
    <p:sldId id="282" r:id="rId20"/>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4B67D0-CE81-EB2A-0243-F4456545F361}" v="111" vWet="112" dt="2023-03-09T11:43:55.093"/>
    <p1510:client id="{0F5AC4F0-0FE8-B0B3-9353-7D7F0FEB2014}" v="80" dt="2023-03-09T12:01:28.771"/>
    <p1510:client id="{109924B0-5AC4-7046-3048-93C29F7941E2}" v="3" dt="2023-03-09T13:25:26.531"/>
    <p1510:client id="{34C4EF21-4DF6-C8DA-1BC3-440D64CFC716}" v="58" dt="2023-03-09T12:13:22.282"/>
    <p1510:client id="{60882113-7E79-CC25-D231-A64BF5EC2DEB}" v="75" dt="2023-03-09T00:28:37.870"/>
    <p1510:client id="{9CD40AA3-6F57-4FE6-174E-C4212446564D}" v="50" dt="2023-03-09T12:36:21.403"/>
    <p1510:client id="{B1AD71BB-6746-4BFF-9DA7-764CDF6CE8F5}" v="4352" dt="2023-03-09T14:58:02.682"/>
    <p1510:client id="{B264B161-A11B-C291-707E-D0D73D239809}" v="82" dt="2023-03-09T11:19:18.964"/>
    <p1510:client id="{B3B0457A-DFDA-75C6-E81F-55B851F6D66F}" v="31" dt="2023-03-09T12:04:39.609"/>
    <p1510:client id="{C7655B9D-4EBA-5F25-A8F4-ECAFC3C4508C}" v="180" dt="2023-03-09T13:09:50.550"/>
    <p1510:client id="{DE641FDE-9F27-F3A6-DE33-CD0F7A2A7400}" v="87" dt="2023-03-09T13:20:11.4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97" autoAdjust="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21412282 Prabhjeet Bissora" userId="d8851839-6898-4a4e-9ae3-098fe5306b9e" providerId="ADAL" clId="{B1AD71BB-6746-4BFF-9DA7-764CDF6CE8F5}"/>
    <pc:docChg chg="undo custSel addSld delSld modSld">
      <pc:chgData name="C21412282 Prabhjeet Bissora" userId="d8851839-6898-4a4e-9ae3-098fe5306b9e" providerId="ADAL" clId="{B1AD71BB-6746-4BFF-9DA7-764CDF6CE8F5}" dt="2023-03-09T14:58:56.617" v="4264" actId="47"/>
      <pc:docMkLst>
        <pc:docMk/>
      </pc:docMkLst>
      <pc:sldChg chg="addSp modSp">
        <pc:chgData name="C21412282 Prabhjeet Bissora" userId="d8851839-6898-4a4e-9ae3-098fe5306b9e" providerId="ADAL" clId="{B1AD71BB-6746-4BFF-9DA7-764CDF6CE8F5}" dt="2023-03-09T14:57:11.905" v="4240" actId="20577"/>
        <pc:sldMkLst>
          <pc:docMk/>
          <pc:sldMk cId="1412588164" sldId="256"/>
        </pc:sldMkLst>
        <pc:spChg chg="add mod">
          <ac:chgData name="C21412282 Prabhjeet Bissora" userId="d8851839-6898-4a4e-9ae3-098fe5306b9e" providerId="ADAL" clId="{B1AD71BB-6746-4BFF-9DA7-764CDF6CE8F5}" dt="2023-03-09T14:57:11.905" v="4240" actId="20577"/>
          <ac:spMkLst>
            <pc:docMk/>
            <pc:sldMk cId="1412588164" sldId="256"/>
            <ac:spMk id="4" creationId="{991A01C1-2338-0E33-0FA4-77FDE385E8C5}"/>
          </ac:spMkLst>
        </pc:spChg>
      </pc:sldChg>
      <pc:sldChg chg="modSp">
        <pc:chgData name="C21412282 Prabhjeet Bissora" userId="d8851839-6898-4a4e-9ae3-098fe5306b9e" providerId="ADAL" clId="{B1AD71BB-6746-4BFF-9DA7-764CDF6CE8F5}" dt="2023-03-09T11:20:56.168" v="272" actId="12"/>
        <pc:sldMkLst>
          <pc:docMk/>
          <pc:sldMk cId="2518595194" sldId="271"/>
        </pc:sldMkLst>
        <pc:spChg chg="mod">
          <ac:chgData name="C21412282 Prabhjeet Bissora" userId="d8851839-6898-4a4e-9ae3-098fe5306b9e" providerId="ADAL" clId="{B1AD71BB-6746-4BFF-9DA7-764CDF6CE8F5}" dt="2023-03-09T11:20:56.168" v="272" actId="12"/>
          <ac:spMkLst>
            <pc:docMk/>
            <pc:sldMk cId="2518595194" sldId="271"/>
            <ac:spMk id="3" creationId="{FB33F013-7C5B-56F4-90F7-60AEFD926F6F}"/>
          </ac:spMkLst>
        </pc:spChg>
      </pc:sldChg>
      <pc:sldChg chg="modSp new mod">
        <pc:chgData name="C21412282 Prabhjeet Bissora" userId="d8851839-6898-4a4e-9ae3-098fe5306b9e" providerId="ADAL" clId="{B1AD71BB-6746-4BFF-9DA7-764CDF6CE8F5}" dt="2023-03-09T11:50:09.157" v="2099" actId="20577"/>
        <pc:sldMkLst>
          <pc:docMk/>
          <pc:sldMk cId="2129741786" sldId="278"/>
        </pc:sldMkLst>
        <pc:spChg chg="mod">
          <ac:chgData name="C21412282 Prabhjeet Bissora" userId="d8851839-6898-4a4e-9ae3-098fe5306b9e" providerId="ADAL" clId="{B1AD71BB-6746-4BFF-9DA7-764CDF6CE8F5}" dt="2023-03-09T11:33:00.256" v="996" actId="20577"/>
          <ac:spMkLst>
            <pc:docMk/>
            <pc:sldMk cId="2129741786" sldId="278"/>
            <ac:spMk id="2" creationId="{6722D433-9AF6-2C70-6234-533A9E5588B7}"/>
          </ac:spMkLst>
        </pc:spChg>
        <pc:spChg chg="mod">
          <ac:chgData name="C21412282 Prabhjeet Bissora" userId="d8851839-6898-4a4e-9ae3-098fe5306b9e" providerId="ADAL" clId="{B1AD71BB-6746-4BFF-9DA7-764CDF6CE8F5}" dt="2023-03-09T11:50:09.157" v="2099" actId="20577"/>
          <ac:spMkLst>
            <pc:docMk/>
            <pc:sldMk cId="2129741786" sldId="278"/>
            <ac:spMk id="3" creationId="{4B3D65FA-5B2C-21DE-EE4A-59C00B4AA197}"/>
          </ac:spMkLst>
        </pc:spChg>
      </pc:sldChg>
      <pc:sldChg chg="modSp new mod">
        <pc:chgData name="C21412282 Prabhjeet Bissora" userId="d8851839-6898-4a4e-9ae3-098fe5306b9e" providerId="ADAL" clId="{B1AD71BB-6746-4BFF-9DA7-764CDF6CE8F5}" dt="2023-03-09T11:50:51.621" v="2161" actId="20577"/>
        <pc:sldMkLst>
          <pc:docMk/>
          <pc:sldMk cId="2125454831" sldId="279"/>
        </pc:sldMkLst>
        <pc:spChg chg="mod">
          <ac:chgData name="C21412282 Prabhjeet Bissora" userId="d8851839-6898-4a4e-9ae3-098fe5306b9e" providerId="ADAL" clId="{B1AD71BB-6746-4BFF-9DA7-764CDF6CE8F5}" dt="2023-03-09T11:32:49.853" v="994" actId="20577"/>
          <ac:spMkLst>
            <pc:docMk/>
            <pc:sldMk cId="2125454831" sldId="279"/>
            <ac:spMk id="2" creationId="{E32CAC2B-4062-E2C0-517D-9ED8AE2E021C}"/>
          </ac:spMkLst>
        </pc:spChg>
        <pc:spChg chg="mod">
          <ac:chgData name="C21412282 Prabhjeet Bissora" userId="d8851839-6898-4a4e-9ae3-098fe5306b9e" providerId="ADAL" clId="{B1AD71BB-6746-4BFF-9DA7-764CDF6CE8F5}" dt="2023-03-09T11:50:51.621" v="2161" actId="20577"/>
          <ac:spMkLst>
            <pc:docMk/>
            <pc:sldMk cId="2125454831" sldId="279"/>
            <ac:spMk id="3" creationId="{9D0456AF-1DD7-3D87-BDAC-EBA601B2AF8C}"/>
          </ac:spMkLst>
        </pc:spChg>
      </pc:sldChg>
      <pc:sldChg chg="modSp new mod">
        <pc:chgData name="C21412282 Prabhjeet Bissora" userId="d8851839-6898-4a4e-9ae3-098fe5306b9e" providerId="ADAL" clId="{B1AD71BB-6746-4BFF-9DA7-764CDF6CE8F5}" dt="2023-03-09T12:07:41.250" v="3146" actId="20577"/>
        <pc:sldMkLst>
          <pc:docMk/>
          <pc:sldMk cId="1950779230" sldId="280"/>
        </pc:sldMkLst>
        <pc:spChg chg="mod">
          <ac:chgData name="C21412282 Prabhjeet Bissora" userId="d8851839-6898-4a4e-9ae3-098fe5306b9e" providerId="ADAL" clId="{B1AD71BB-6746-4BFF-9DA7-764CDF6CE8F5}" dt="2023-03-09T11:51:23.795" v="2186" actId="20577"/>
          <ac:spMkLst>
            <pc:docMk/>
            <pc:sldMk cId="1950779230" sldId="280"/>
            <ac:spMk id="2" creationId="{A293229D-1C97-5120-9041-8CB464D17CE9}"/>
          </ac:spMkLst>
        </pc:spChg>
        <pc:spChg chg="mod">
          <ac:chgData name="C21412282 Prabhjeet Bissora" userId="d8851839-6898-4a4e-9ae3-098fe5306b9e" providerId="ADAL" clId="{B1AD71BB-6746-4BFF-9DA7-764CDF6CE8F5}" dt="2023-03-09T12:07:41.250" v="3146" actId="20577"/>
          <ac:spMkLst>
            <pc:docMk/>
            <pc:sldMk cId="1950779230" sldId="280"/>
            <ac:spMk id="3" creationId="{0DD2D8AD-59F9-9419-4454-4B008935CCA9}"/>
          </ac:spMkLst>
        </pc:spChg>
      </pc:sldChg>
      <pc:sldChg chg="modSp new mod">
        <pc:chgData name="C21412282 Prabhjeet Bissora" userId="d8851839-6898-4a4e-9ae3-098fe5306b9e" providerId="ADAL" clId="{B1AD71BB-6746-4BFF-9DA7-764CDF6CE8F5}" dt="2023-03-09T12:33:56.657" v="4210" actId="20577"/>
        <pc:sldMkLst>
          <pc:docMk/>
          <pc:sldMk cId="2950385800" sldId="281"/>
        </pc:sldMkLst>
        <pc:spChg chg="mod">
          <ac:chgData name="C21412282 Prabhjeet Bissora" userId="d8851839-6898-4a4e-9ae3-098fe5306b9e" providerId="ADAL" clId="{B1AD71BB-6746-4BFF-9DA7-764CDF6CE8F5}" dt="2023-03-09T12:07:56.147" v="3164" actId="20577"/>
          <ac:spMkLst>
            <pc:docMk/>
            <pc:sldMk cId="2950385800" sldId="281"/>
            <ac:spMk id="2" creationId="{DFDCEC4A-60DB-54CF-26BF-AC7F1995EB98}"/>
          </ac:spMkLst>
        </pc:spChg>
        <pc:spChg chg="mod">
          <ac:chgData name="C21412282 Prabhjeet Bissora" userId="d8851839-6898-4a4e-9ae3-098fe5306b9e" providerId="ADAL" clId="{B1AD71BB-6746-4BFF-9DA7-764CDF6CE8F5}" dt="2023-03-09T12:33:56.657" v="4210" actId="20577"/>
          <ac:spMkLst>
            <pc:docMk/>
            <pc:sldMk cId="2950385800" sldId="281"/>
            <ac:spMk id="3" creationId="{5EFC785A-E86E-23E4-4489-7489EF001A88}"/>
          </ac:spMkLst>
        </pc:spChg>
      </pc:sldChg>
      <pc:sldChg chg="new del">
        <pc:chgData name="C21412282 Prabhjeet Bissora" userId="d8851839-6898-4a4e-9ae3-098fe5306b9e" providerId="ADAL" clId="{B1AD71BB-6746-4BFF-9DA7-764CDF6CE8F5}" dt="2023-03-09T14:51:14.408" v="4212" actId="47"/>
        <pc:sldMkLst>
          <pc:docMk/>
          <pc:sldMk cId="1426399670" sldId="282"/>
        </pc:sldMkLst>
      </pc:sldChg>
      <pc:sldChg chg="addSp modSp new mod">
        <pc:chgData name="C21412282 Prabhjeet Bissora" userId="d8851839-6898-4a4e-9ae3-098fe5306b9e" providerId="ADAL" clId="{B1AD71BB-6746-4BFF-9DA7-764CDF6CE8F5}" dt="2023-03-09T14:52:18.690" v="4232" actId="255"/>
        <pc:sldMkLst>
          <pc:docMk/>
          <pc:sldMk cId="3006802856" sldId="282"/>
        </pc:sldMkLst>
        <pc:spChg chg="add mod">
          <ac:chgData name="C21412282 Prabhjeet Bissora" userId="d8851839-6898-4a4e-9ae3-098fe5306b9e" providerId="ADAL" clId="{B1AD71BB-6746-4BFF-9DA7-764CDF6CE8F5}" dt="2023-03-09T14:52:18.690" v="4232" actId="255"/>
          <ac:spMkLst>
            <pc:docMk/>
            <pc:sldMk cId="3006802856" sldId="282"/>
            <ac:spMk id="2" creationId="{7924A87F-E59B-B04F-2B56-0659BFFF1AB8}"/>
          </ac:spMkLst>
        </pc:spChg>
      </pc:sldChg>
      <pc:sldChg chg="addSp modSp new del mod">
        <pc:chgData name="C21412282 Prabhjeet Bissora" userId="d8851839-6898-4a4e-9ae3-098fe5306b9e" providerId="ADAL" clId="{B1AD71BB-6746-4BFF-9DA7-764CDF6CE8F5}" dt="2023-03-09T14:58:56.617" v="4264" actId="47"/>
        <pc:sldMkLst>
          <pc:docMk/>
          <pc:sldMk cId="2009924349" sldId="283"/>
        </pc:sldMkLst>
        <pc:spChg chg="add mod">
          <ac:chgData name="C21412282 Prabhjeet Bissora" userId="d8851839-6898-4a4e-9ae3-098fe5306b9e" providerId="ADAL" clId="{B1AD71BB-6746-4BFF-9DA7-764CDF6CE8F5}" dt="2023-03-09T14:58:27.337" v="4263" actId="20577"/>
          <ac:spMkLst>
            <pc:docMk/>
            <pc:sldMk cId="2009924349" sldId="283"/>
            <ac:spMk id="2" creationId="{93FA3B5B-79F5-5747-30AD-3AB34BF53B3F}"/>
          </ac:spMkLst>
        </pc:spChg>
      </pc:sldChg>
    </pc:docChg>
  </pc:docChgLst>
  <pc:docChgLst>
    <pc:chgData name="C21365726 Paulina Czarnota" userId="S::c21365726@mytudublin.ie::9bfe8af2-f115-412b-aefd-0c96fe100f5b" providerId="AD" clId="Web-{DE641FDE-9F27-F3A6-DE33-CD0F7A2A7400}"/>
    <pc:docChg chg="modSld">
      <pc:chgData name="C21365726 Paulina Czarnota" userId="S::c21365726@mytudublin.ie::9bfe8af2-f115-412b-aefd-0c96fe100f5b" providerId="AD" clId="Web-{DE641FDE-9F27-F3A6-DE33-CD0F7A2A7400}" dt="2023-03-09T13:20:11.484" v="92" actId="14100"/>
      <pc:docMkLst>
        <pc:docMk/>
      </pc:docMkLst>
      <pc:sldChg chg="modSp">
        <pc:chgData name="C21365726 Paulina Czarnota" userId="S::c21365726@mytudublin.ie::9bfe8af2-f115-412b-aefd-0c96fe100f5b" providerId="AD" clId="Web-{DE641FDE-9F27-F3A6-DE33-CD0F7A2A7400}" dt="2023-03-09T13:18:48.013" v="80" actId="14100"/>
        <pc:sldMkLst>
          <pc:docMk/>
          <pc:sldMk cId="3962297493" sldId="257"/>
        </pc:sldMkLst>
        <pc:picChg chg="mod">
          <ac:chgData name="C21365726 Paulina Czarnota" userId="S::c21365726@mytudublin.ie::9bfe8af2-f115-412b-aefd-0c96fe100f5b" providerId="AD" clId="Web-{DE641FDE-9F27-F3A6-DE33-CD0F7A2A7400}" dt="2023-03-09T13:18:48.013" v="80" actId="14100"/>
          <ac:picMkLst>
            <pc:docMk/>
            <pc:sldMk cId="3962297493" sldId="257"/>
            <ac:picMk id="5" creationId="{EAA0ABDB-DE29-82B8-A647-759B2513933D}"/>
          </ac:picMkLst>
        </pc:picChg>
      </pc:sldChg>
      <pc:sldChg chg="modSp">
        <pc:chgData name="C21365726 Paulina Czarnota" userId="S::c21365726@mytudublin.ie::9bfe8af2-f115-412b-aefd-0c96fe100f5b" providerId="AD" clId="Web-{DE641FDE-9F27-F3A6-DE33-CD0F7A2A7400}" dt="2023-03-09T13:18:30.981" v="78" actId="14100"/>
        <pc:sldMkLst>
          <pc:docMk/>
          <pc:sldMk cId="2843363003" sldId="258"/>
        </pc:sldMkLst>
        <pc:picChg chg="mod">
          <ac:chgData name="C21365726 Paulina Czarnota" userId="S::c21365726@mytudublin.ie::9bfe8af2-f115-412b-aefd-0c96fe100f5b" providerId="AD" clId="Web-{DE641FDE-9F27-F3A6-DE33-CD0F7A2A7400}" dt="2023-03-09T13:18:30.981" v="78" actId="14100"/>
          <ac:picMkLst>
            <pc:docMk/>
            <pc:sldMk cId="2843363003" sldId="258"/>
            <ac:picMk id="5" creationId="{EB4C9D4E-5FA8-70E0-65E7-7C09CFC96ADA}"/>
          </ac:picMkLst>
        </pc:picChg>
      </pc:sldChg>
      <pc:sldChg chg="modSp">
        <pc:chgData name="C21365726 Paulina Czarnota" userId="S::c21365726@mytudublin.ie::9bfe8af2-f115-412b-aefd-0c96fe100f5b" providerId="AD" clId="Web-{DE641FDE-9F27-F3A6-DE33-CD0F7A2A7400}" dt="2023-03-09T13:20:11.484" v="92" actId="14100"/>
        <pc:sldMkLst>
          <pc:docMk/>
          <pc:sldMk cId="3081010596" sldId="259"/>
        </pc:sldMkLst>
        <pc:spChg chg="mod">
          <ac:chgData name="C21365726 Paulina Czarnota" userId="S::c21365726@mytudublin.ie::9bfe8af2-f115-412b-aefd-0c96fe100f5b" providerId="AD" clId="Web-{DE641FDE-9F27-F3A6-DE33-CD0F7A2A7400}" dt="2023-03-09T13:18:13.434" v="77" actId="14100"/>
          <ac:spMkLst>
            <pc:docMk/>
            <pc:sldMk cId="3081010596" sldId="259"/>
            <ac:spMk id="3" creationId="{15625B5E-5D92-A4A4-358D-C84D73B915FA}"/>
          </ac:spMkLst>
        </pc:spChg>
        <pc:picChg chg="mod">
          <ac:chgData name="C21365726 Paulina Czarnota" userId="S::c21365726@mytudublin.ie::9bfe8af2-f115-412b-aefd-0c96fe100f5b" providerId="AD" clId="Web-{DE641FDE-9F27-F3A6-DE33-CD0F7A2A7400}" dt="2023-03-09T13:20:06.812" v="90" actId="1076"/>
          <ac:picMkLst>
            <pc:docMk/>
            <pc:sldMk cId="3081010596" sldId="259"/>
            <ac:picMk id="5" creationId="{C48626A7-3C97-0B48-83EC-EF0CE06A4DB2}"/>
          </ac:picMkLst>
        </pc:picChg>
        <pc:picChg chg="mod">
          <ac:chgData name="C21365726 Paulina Czarnota" userId="S::c21365726@mytudublin.ie::9bfe8af2-f115-412b-aefd-0c96fe100f5b" providerId="AD" clId="Web-{DE641FDE-9F27-F3A6-DE33-CD0F7A2A7400}" dt="2023-03-09T13:20:11.484" v="92" actId="14100"/>
          <ac:picMkLst>
            <pc:docMk/>
            <pc:sldMk cId="3081010596" sldId="259"/>
            <ac:picMk id="6" creationId="{538F18A9-6FE2-4CFB-7AC0-21CFA0950EC7}"/>
          </ac:picMkLst>
        </pc:picChg>
      </pc:sldChg>
      <pc:sldChg chg="modSp">
        <pc:chgData name="C21365726 Paulina Czarnota" userId="S::c21365726@mytudublin.ie::9bfe8af2-f115-412b-aefd-0c96fe100f5b" providerId="AD" clId="Web-{DE641FDE-9F27-F3A6-DE33-CD0F7A2A7400}" dt="2023-03-09T13:17:52.902" v="74" actId="14100"/>
        <pc:sldMkLst>
          <pc:docMk/>
          <pc:sldMk cId="2678881614" sldId="260"/>
        </pc:sldMkLst>
        <pc:spChg chg="mod">
          <ac:chgData name="C21365726 Paulina Czarnota" userId="S::c21365726@mytudublin.ie::9bfe8af2-f115-412b-aefd-0c96fe100f5b" providerId="AD" clId="Web-{DE641FDE-9F27-F3A6-DE33-CD0F7A2A7400}" dt="2023-03-09T13:17:52.902" v="74" actId="14100"/>
          <ac:spMkLst>
            <pc:docMk/>
            <pc:sldMk cId="2678881614" sldId="260"/>
            <ac:spMk id="3" creationId="{80D6F243-60D2-90A3-016E-901CF2571A82}"/>
          </ac:spMkLst>
        </pc:spChg>
      </pc:sldChg>
      <pc:sldChg chg="modSp">
        <pc:chgData name="C21365726 Paulina Czarnota" userId="S::c21365726@mytudublin.ie::9bfe8af2-f115-412b-aefd-0c96fe100f5b" providerId="AD" clId="Web-{DE641FDE-9F27-F3A6-DE33-CD0F7A2A7400}" dt="2023-03-09T13:19:04.232" v="83" actId="14100"/>
        <pc:sldMkLst>
          <pc:docMk/>
          <pc:sldMk cId="1867998553" sldId="261"/>
        </pc:sldMkLst>
        <pc:spChg chg="mod">
          <ac:chgData name="C21365726 Paulina Czarnota" userId="S::c21365726@mytudublin.ie::9bfe8af2-f115-412b-aefd-0c96fe100f5b" providerId="AD" clId="Web-{DE641FDE-9F27-F3A6-DE33-CD0F7A2A7400}" dt="2023-03-09T13:17:43.167" v="73" actId="14100"/>
          <ac:spMkLst>
            <pc:docMk/>
            <pc:sldMk cId="1867998553" sldId="261"/>
            <ac:spMk id="3" creationId="{110B163B-85F3-D2BE-D5E3-B581185F12E5}"/>
          </ac:spMkLst>
        </pc:spChg>
        <pc:picChg chg="mod">
          <ac:chgData name="C21365726 Paulina Czarnota" userId="S::c21365726@mytudublin.ie::9bfe8af2-f115-412b-aefd-0c96fe100f5b" providerId="AD" clId="Web-{DE641FDE-9F27-F3A6-DE33-CD0F7A2A7400}" dt="2023-03-09T13:19:04.232" v="83" actId="14100"/>
          <ac:picMkLst>
            <pc:docMk/>
            <pc:sldMk cId="1867998553" sldId="261"/>
            <ac:picMk id="5" creationId="{BB0AD031-7D6F-2E4F-3D9A-F2B22B76C8DA}"/>
          </ac:picMkLst>
        </pc:picChg>
      </pc:sldChg>
      <pc:sldChg chg="modSp">
        <pc:chgData name="C21365726 Paulina Czarnota" userId="S::c21365726@mytudublin.ie::9bfe8af2-f115-412b-aefd-0c96fe100f5b" providerId="AD" clId="Web-{DE641FDE-9F27-F3A6-DE33-CD0F7A2A7400}" dt="2023-03-09T13:17:17.464" v="71"/>
        <pc:sldMkLst>
          <pc:docMk/>
          <pc:sldMk cId="2518595194" sldId="271"/>
        </pc:sldMkLst>
        <pc:picChg chg="mod">
          <ac:chgData name="C21365726 Paulina Czarnota" userId="S::c21365726@mytudublin.ie::9bfe8af2-f115-412b-aefd-0c96fe100f5b" providerId="AD" clId="Web-{DE641FDE-9F27-F3A6-DE33-CD0F7A2A7400}" dt="2023-03-09T13:17:17.464" v="71"/>
          <ac:picMkLst>
            <pc:docMk/>
            <pc:sldMk cId="2518595194" sldId="271"/>
            <ac:picMk id="4" creationId="{351EFEB0-F9A9-8518-B122-3A0D32E59A7A}"/>
          </ac:picMkLst>
        </pc:picChg>
      </pc:sldChg>
      <pc:sldChg chg="modSp">
        <pc:chgData name="C21365726 Paulina Czarnota" userId="S::c21365726@mytudublin.ie::9bfe8af2-f115-412b-aefd-0c96fe100f5b" providerId="AD" clId="Web-{DE641FDE-9F27-F3A6-DE33-CD0F7A2A7400}" dt="2023-03-09T13:19:58.843" v="89" actId="14100"/>
        <pc:sldMkLst>
          <pc:docMk/>
          <pc:sldMk cId="1977333959" sldId="273"/>
        </pc:sldMkLst>
        <pc:picChg chg="mod">
          <ac:chgData name="C21365726 Paulina Czarnota" userId="S::c21365726@mytudublin.ie::9bfe8af2-f115-412b-aefd-0c96fe100f5b" providerId="AD" clId="Web-{DE641FDE-9F27-F3A6-DE33-CD0F7A2A7400}" dt="2023-03-09T13:19:58.843" v="89" actId="14100"/>
          <ac:picMkLst>
            <pc:docMk/>
            <pc:sldMk cId="1977333959" sldId="273"/>
            <ac:picMk id="4" creationId="{4D86F2E4-B585-D7A2-233B-F5F4134E8589}"/>
          </ac:picMkLst>
        </pc:picChg>
      </pc:sldChg>
      <pc:sldChg chg="modSp">
        <pc:chgData name="C21365726 Paulina Czarnota" userId="S::c21365726@mytudublin.ie::9bfe8af2-f115-412b-aefd-0c96fe100f5b" providerId="AD" clId="Web-{DE641FDE-9F27-F3A6-DE33-CD0F7A2A7400}" dt="2023-03-09T13:19:53.327" v="88" actId="14100"/>
        <pc:sldMkLst>
          <pc:docMk/>
          <pc:sldMk cId="800540476" sldId="274"/>
        </pc:sldMkLst>
        <pc:picChg chg="mod">
          <ac:chgData name="C21365726 Paulina Czarnota" userId="S::c21365726@mytudublin.ie::9bfe8af2-f115-412b-aefd-0c96fe100f5b" providerId="AD" clId="Web-{DE641FDE-9F27-F3A6-DE33-CD0F7A2A7400}" dt="2023-03-09T13:19:53.327" v="88" actId="14100"/>
          <ac:picMkLst>
            <pc:docMk/>
            <pc:sldMk cId="800540476" sldId="274"/>
            <ac:picMk id="4" creationId="{5E99AD57-8408-B037-872D-B596CC61C6CC}"/>
          </ac:picMkLst>
        </pc:picChg>
      </pc:sldChg>
      <pc:sldChg chg="modSp">
        <pc:chgData name="C21365726 Paulina Czarnota" userId="S::c21365726@mytudublin.ie::9bfe8af2-f115-412b-aefd-0c96fe100f5b" providerId="AD" clId="Web-{DE641FDE-9F27-F3A6-DE33-CD0F7A2A7400}" dt="2023-03-09T13:19:44.593" v="87" actId="14100"/>
        <pc:sldMkLst>
          <pc:docMk/>
          <pc:sldMk cId="2598217671" sldId="276"/>
        </pc:sldMkLst>
        <pc:picChg chg="mod">
          <ac:chgData name="C21365726 Paulina Czarnota" userId="S::c21365726@mytudublin.ie::9bfe8af2-f115-412b-aefd-0c96fe100f5b" providerId="AD" clId="Web-{DE641FDE-9F27-F3A6-DE33-CD0F7A2A7400}" dt="2023-03-09T13:19:44.593" v="87" actId="14100"/>
          <ac:picMkLst>
            <pc:docMk/>
            <pc:sldMk cId="2598217671" sldId="276"/>
            <ac:picMk id="5" creationId="{89DAFF73-9CE8-A454-179E-2F10F380EEE7}"/>
          </ac:picMkLst>
        </pc:picChg>
      </pc:sldChg>
      <pc:sldChg chg="modSp">
        <pc:chgData name="C21365726 Paulina Czarnota" userId="S::c21365726@mytudublin.ie::9bfe8af2-f115-412b-aefd-0c96fe100f5b" providerId="AD" clId="Web-{DE641FDE-9F27-F3A6-DE33-CD0F7A2A7400}" dt="2023-03-09T13:19:38.827" v="86" actId="14100"/>
        <pc:sldMkLst>
          <pc:docMk/>
          <pc:sldMk cId="3419016597" sldId="277"/>
        </pc:sldMkLst>
        <pc:picChg chg="mod">
          <ac:chgData name="C21365726 Paulina Czarnota" userId="S::c21365726@mytudublin.ie::9bfe8af2-f115-412b-aefd-0c96fe100f5b" providerId="AD" clId="Web-{DE641FDE-9F27-F3A6-DE33-CD0F7A2A7400}" dt="2023-03-09T13:19:38.827" v="86" actId="14100"/>
          <ac:picMkLst>
            <pc:docMk/>
            <pc:sldMk cId="3419016597" sldId="277"/>
            <ac:picMk id="7" creationId="{C0D1E3DF-4E7A-939C-6400-F895329B5C26}"/>
          </ac:picMkLst>
        </pc:picChg>
      </pc:sldChg>
      <pc:sldChg chg="delSp modSp">
        <pc:chgData name="C21365726 Paulina Czarnota" userId="S::c21365726@mytudublin.ie::9bfe8af2-f115-412b-aefd-0c96fe100f5b" providerId="AD" clId="Web-{DE641FDE-9F27-F3A6-DE33-CD0F7A2A7400}" dt="2023-03-09T13:19:16.904" v="84" actId="14100"/>
        <pc:sldMkLst>
          <pc:docMk/>
          <pc:sldMk cId="2129741786" sldId="278"/>
        </pc:sldMkLst>
        <pc:spChg chg="mod">
          <ac:chgData name="C21365726 Paulina Czarnota" userId="S::c21365726@mytudublin.ie::9bfe8af2-f115-412b-aefd-0c96fe100f5b" providerId="AD" clId="Web-{DE641FDE-9F27-F3A6-DE33-CD0F7A2A7400}" dt="2023-03-09T13:14:59.444" v="40"/>
          <ac:spMkLst>
            <pc:docMk/>
            <pc:sldMk cId="2129741786" sldId="278"/>
            <ac:spMk id="2" creationId="{6722D433-9AF6-2C70-6234-533A9E5588B7}"/>
          </ac:spMkLst>
        </pc:spChg>
        <pc:spChg chg="mod">
          <ac:chgData name="C21365726 Paulina Czarnota" userId="S::c21365726@mytudublin.ie::9bfe8af2-f115-412b-aefd-0c96fe100f5b" providerId="AD" clId="Web-{DE641FDE-9F27-F3A6-DE33-CD0F7A2A7400}" dt="2023-03-09T13:16:06.696" v="58" actId="14100"/>
          <ac:spMkLst>
            <pc:docMk/>
            <pc:sldMk cId="2129741786" sldId="278"/>
            <ac:spMk id="3" creationId="{4B3D65FA-5B2C-21DE-EE4A-59C00B4AA197}"/>
          </ac:spMkLst>
        </pc:spChg>
        <pc:spChg chg="del">
          <ac:chgData name="C21365726 Paulina Czarnota" userId="S::c21365726@mytudublin.ie::9bfe8af2-f115-412b-aefd-0c96fe100f5b" providerId="AD" clId="Web-{DE641FDE-9F27-F3A6-DE33-CD0F7A2A7400}" dt="2023-03-09T13:14:59.444" v="40"/>
          <ac:spMkLst>
            <pc:docMk/>
            <pc:sldMk cId="2129741786" sldId="278"/>
            <ac:spMk id="53" creationId="{52ABB703-2B0E-4C3B-B4A2-F3973548E561}"/>
          </ac:spMkLst>
        </pc:spChg>
        <pc:spChg chg="del">
          <ac:chgData name="C21365726 Paulina Czarnota" userId="S::c21365726@mytudublin.ie::9bfe8af2-f115-412b-aefd-0c96fe100f5b" providerId="AD" clId="Web-{DE641FDE-9F27-F3A6-DE33-CD0F7A2A7400}" dt="2023-03-09T13:14:59.444" v="40"/>
          <ac:spMkLst>
            <pc:docMk/>
            <pc:sldMk cId="2129741786" sldId="278"/>
            <ac:spMk id="55" creationId="{E95DA498-D9A2-4DA9-B9DA-B3776E08CF7E}"/>
          </ac:spMkLst>
        </pc:spChg>
        <pc:spChg chg="del">
          <ac:chgData name="C21365726 Paulina Czarnota" userId="S::c21365726@mytudublin.ie::9bfe8af2-f115-412b-aefd-0c96fe100f5b" providerId="AD" clId="Web-{DE641FDE-9F27-F3A6-DE33-CD0F7A2A7400}" dt="2023-03-09T13:14:59.444" v="40"/>
          <ac:spMkLst>
            <pc:docMk/>
            <pc:sldMk cId="2129741786" sldId="278"/>
            <ac:spMk id="56" creationId="{82A73093-4B9D-420D-B17E-52293703A1D4}"/>
          </ac:spMkLst>
        </pc:spChg>
        <pc:picChg chg="mod">
          <ac:chgData name="C21365726 Paulina Czarnota" userId="S::c21365726@mytudublin.ie::9bfe8af2-f115-412b-aefd-0c96fe100f5b" providerId="AD" clId="Web-{DE641FDE-9F27-F3A6-DE33-CD0F7A2A7400}" dt="2023-03-09T13:19:16.904" v="84" actId="14100"/>
          <ac:picMkLst>
            <pc:docMk/>
            <pc:sldMk cId="2129741786" sldId="278"/>
            <ac:picMk id="4" creationId="{91E91C6A-6156-6B7E-F3B4-2D114F1BACA1}"/>
          </ac:picMkLst>
        </pc:picChg>
        <pc:cxnChg chg="del">
          <ac:chgData name="C21365726 Paulina Czarnota" userId="S::c21365726@mytudublin.ie::9bfe8af2-f115-412b-aefd-0c96fe100f5b" providerId="AD" clId="Web-{DE641FDE-9F27-F3A6-DE33-CD0F7A2A7400}" dt="2023-03-09T13:14:59.444" v="40"/>
          <ac:cxnSpMkLst>
            <pc:docMk/>
            <pc:sldMk cId="2129741786" sldId="278"/>
            <ac:cxnSpMk id="54" creationId="{9C21570E-E159-49A6-9891-FA397B7A92D3}"/>
          </ac:cxnSpMkLst>
        </pc:cxnChg>
      </pc:sldChg>
      <pc:sldChg chg="addSp delSp modSp">
        <pc:chgData name="C21365726 Paulina Czarnota" userId="S::c21365726@mytudublin.ie::9bfe8af2-f115-412b-aefd-0c96fe100f5b" providerId="AD" clId="Web-{DE641FDE-9F27-F3A6-DE33-CD0F7A2A7400}" dt="2023-03-09T13:19:23.295" v="85" actId="14100"/>
        <pc:sldMkLst>
          <pc:docMk/>
          <pc:sldMk cId="2950385800" sldId="281"/>
        </pc:sldMkLst>
        <pc:spChg chg="mod">
          <ac:chgData name="C21365726 Paulina Czarnota" userId="S::c21365726@mytudublin.ie::9bfe8af2-f115-412b-aefd-0c96fe100f5b" providerId="AD" clId="Web-{DE641FDE-9F27-F3A6-DE33-CD0F7A2A7400}" dt="2023-03-09T13:12:12.845" v="12"/>
          <ac:spMkLst>
            <pc:docMk/>
            <pc:sldMk cId="2950385800" sldId="281"/>
            <ac:spMk id="2" creationId="{DFDCEC4A-60DB-54CF-26BF-AC7F1995EB98}"/>
          </ac:spMkLst>
        </pc:spChg>
        <pc:spChg chg="mod">
          <ac:chgData name="C21365726 Paulina Czarnota" userId="S::c21365726@mytudublin.ie::9bfe8af2-f115-412b-aefd-0c96fe100f5b" providerId="AD" clId="Web-{DE641FDE-9F27-F3A6-DE33-CD0F7A2A7400}" dt="2023-03-09T13:16:25.243" v="61" actId="14100"/>
          <ac:spMkLst>
            <pc:docMk/>
            <pc:sldMk cId="2950385800" sldId="281"/>
            <ac:spMk id="3" creationId="{5EFC785A-E86E-23E4-4489-7489EF001A88}"/>
          </ac:spMkLst>
        </pc:spChg>
        <pc:spChg chg="add del">
          <ac:chgData name="C21365726 Paulina Czarnota" userId="S::c21365726@mytudublin.ie::9bfe8af2-f115-412b-aefd-0c96fe100f5b" providerId="AD" clId="Web-{DE641FDE-9F27-F3A6-DE33-CD0F7A2A7400}" dt="2023-03-09T13:12:12.845" v="12"/>
          <ac:spMkLst>
            <pc:docMk/>
            <pc:sldMk cId="2950385800" sldId="281"/>
            <ac:spMk id="78" creationId="{C33BF9DD-8A45-4EEE-B231-0A14D322E5F9}"/>
          </ac:spMkLst>
        </pc:spChg>
        <pc:spChg chg="add del">
          <ac:chgData name="C21365726 Paulina Czarnota" userId="S::c21365726@mytudublin.ie::9bfe8af2-f115-412b-aefd-0c96fe100f5b" providerId="AD" clId="Web-{DE641FDE-9F27-F3A6-DE33-CD0F7A2A7400}" dt="2023-03-09T13:12:12.845" v="12"/>
          <ac:spMkLst>
            <pc:docMk/>
            <pc:sldMk cId="2950385800" sldId="281"/>
            <ac:spMk id="80" creationId="{D5FBCAC9-BD8B-4F3B-AD74-EF37D4211349}"/>
          </ac:spMkLst>
        </pc:spChg>
        <pc:spChg chg="add del">
          <ac:chgData name="C21365726 Paulina Czarnota" userId="S::c21365726@mytudublin.ie::9bfe8af2-f115-412b-aefd-0c96fe100f5b" providerId="AD" clId="Web-{DE641FDE-9F27-F3A6-DE33-CD0F7A2A7400}" dt="2023-03-09T13:12:12.845" v="12"/>
          <ac:spMkLst>
            <pc:docMk/>
            <pc:sldMk cId="2950385800" sldId="281"/>
            <ac:spMk id="82" creationId="{9556C5A8-AD7E-4CE7-87BE-9EA3B5E1786F}"/>
          </ac:spMkLst>
        </pc:spChg>
        <pc:spChg chg="add del">
          <ac:chgData name="C21365726 Paulina Czarnota" userId="S::c21365726@mytudublin.ie::9bfe8af2-f115-412b-aefd-0c96fe100f5b" providerId="AD" clId="Web-{DE641FDE-9F27-F3A6-DE33-CD0F7A2A7400}" dt="2023-03-09T13:12:08.908" v="9"/>
          <ac:spMkLst>
            <pc:docMk/>
            <pc:sldMk cId="2950385800" sldId="281"/>
            <ac:spMk id="84" creationId="{C33BF9DD-8A45-4EEE-B231-0A14D322E5F9}"/>
          </ac:spMkLst>
        </pc:spChg>
        <pc:spChg chg="add del">
          <ac:chgData name="C21365726 Paulina Czarnota" userId="S::c21365726@mytudublin.ie::9bfe8af2-f115-412b-aefd-0c96fe100f5b" providerId="AD" clId="Web-{DE641FDE-9F27-F3A6-DE33-CD0F7A2A7400}" dt="2023-03-09T13:12:08.908" v="9"/>
          <ac:spMkLst>
            <pc:docMk/>
            <pc:sldMk cId="2950385800" sldId="281"/>
            <ac:spMk id="91" creationId="{D5FBCAC9-BD8B-4F3B-AD74-EF37D4211349}"/>
          </ac:spMkLst>
        </pc:spChg>
        <pc:spChg chg="add del">
          <ac:chgData name="C21365726 Paulina Czarnota" userId="S::c21365726@mytudublin.ie::9bfe8af2-f115-412b-aefd-0c96fe100f5b" providerId="AD" clId="Web-{DE641FDE-9F27-F3A6-DE33-CD0F7A2A7400}" dt="2023-03-09T13:12:08.908" v="9"/>
          <ac:spMkLst>
            <pc:docMk/>
            <pc:sldMk cId="2950385800" sldId="281"/>
            <ac:spMk id="93" creationId="{9556C5A8-AD7E-4CE7-87BE-9EA3B5E1786F}"/>
          </ac:spMkLst>
        </pc:spChg>
        <pc:spChg chg="add del">
          <ac:chgData name="C21365726 Paulina Czarnota" userId="S::c21365726@mytudublin.ie::9bfe8af2-f115-412b-aefd-0c96fe100f5b" providerId="AD" clId="Web-{DE641FDE-9F27-F3A6-DE33-CD0F7A2A7400}" dt="2023-03-09T13:12:12.845" v="11"/>
          <ac:spMkLst>
            <pc:docMk/>
            <pc:sldMk cId="2950385800" sldId="281"/>
            <ac:spMk id="95" creationId="{52ABB703-2B0E-4C3B-B4A2-F3973548E561}"/>
          </ac:spMkLst>
        </pc:spChg>
        <pc:spChg chg="add del">
          <ac:chgData name="C21365726 Paulina Czarnota" userId="S::c21365726@mytudublin.ie::9bfe8af2-f115-412b-aefd-0c96fe100f5b" providerId="AD" clId="Web-{DE641FDE-9F27-F3A6-DE33-CD0F7A2A7400}" dt="2023-03-09T13:12:12.845" v="11"/>
          <ac:spMkLst>
            <pc:docMk/>
            <pc:sldMk cId="2950385800" sldId="281"/>
            <ac:spMk id="97" creationId="{E95DA498-D9A2-4DA9-B9DA-B3776E08CF7E}"/>
          </ac:spMkLst>
        </pc:spChg>
        <pc:spChg chg="add del">
          <ac:chgData name="C21365726 Paulina Czarnota" userId="S::c21365726@mytudublin.ie::9bfe8af2-f115-412b-aefd-0c96fe100f5b" providerId="AD" clId="Web-{DE641FDE-9F27-F3A6-DE33-CD0F7A2A7400}" dt="2023-03-09T13:12:12.845" v="11"/>
          <ac:spMkLst>
            <pc:docMk/>
            <pc:sldMk cId="2950385800" sldId="281"/>
            <ac:spMk id="98" creationId="{82A73093-4B9D-420D-B17E-52293703A1D4}"/>
          </ac:spMkLst>
        </pc:spChg>
        <pc:picChg chg="mod">
          <ac:chgData name="C21365726 Paulina Czarnota" userId="S::c21365726@mytudublin.ie::9bfe8af2-f115-412b-aefd-0c96fe100f5b" providerId="AD" clId="Web-{DE641FDE-9F27-F3A6-DE33-CD0F7A2A7400}" dt="2023-03-09T13:19:23.295" v="85" actId="14100"/>
          <ac:picMkLst>
            <pc:docMk/>
            <pc:sldMk cId="2950385800" sldId="281"/>
            <ac:picMk id="6" creationId="{888C5342-3500-3E8F-2976-83D7DFA0066D}"/>
          </ac:picMkLst>
        </pc:picChg>
        <pc:cxnChg chg="add del">
          <ac:chgData name="C21365726 Paulina Czarnota" userId="S::c21365726@mytudublin.ie::9bfe8af2-f115-412b-aefd-0c96fe100f5b" providerId="AD" clId="Web-{DE641FDE-9F27-F3A6-DE33-CD0F7A2A7400}" dt="2023-03-09T13:12:12.845" v="12"/>
          <ac:cxnSpMkLst>
            <pc:docMk/>
            <pc:sldMk cId="2950385800" sldId="281"/>
            <ac:cxnSpMk id="79" creationId="{9020DCC9-F851-4562-BB20-1AB3C51BFD08}"/>
          </ac:cxnSpMkLst>
        </pc:cxnChg>
        <pc:cxnChg chg="add del">
          <ac:chgData name="C21365726 Paulina Czarnota" userId="S::c21365726@mytudublin.ie::9bfe8af2-f115-412b-aefd-0c96fe100f5b" providerId="AD" clId="Web-{DE641FDE-9F27-F3A6-DE33-CD0F7A2A7400}" dt="2023-03-09T13:12:08.908" v="9"/>
          <ac:cxnSpMkLst>
            <pc:docMk/>
            <pc:sldMk cId="2950385800" sldId="281"/>
            <ac:cxnSpMk id="89" creationId="{9020DCC9-F851-4562-BB20-1AB3C51BFD08}"/>
          </ac:cxnSpMkLst>
        </pc:cxnChg>
        <pc:cxnChg chg="add del">
          <ac:chgData name="C21365726 Paulina Czarnota" userId="S::c21365726@mytudublin.ie::9bfe8af2-f115-412b-aefd-0c96fe100f5b" providerId="AD" clId="Web-{DE641FDE-9F27-F3A6-DE33-CD0F7A2A7400}" dt="2023-03-09T13:12:12.845" v="11"/>
          <ac:cxnSpMkLst>
            <pc:docMk/>
            <pc:sldMk cId="2950385800" sldId="281"/>
            <ac:cxnSpMk id="96" creationId="{9C21570E-E159-49A6-9891-FA397B7A92D3}"/>
          </ac:cxnSpMkLst>
        </pc:cxnChg>
      </pc:sldChg>
    </pc:docChg>
  </pc:docChgLst>
  <pc:docChgLst>
    <pc:chgData name="C21365726 Paulina Czarnota" userId="S::c21365726@mytudublin.ie::9bfe8af2-f115-412b-aefd-0c96fe100f5b" providerId="AD" clId="Web-{3FB9C0E5-4C48-336B-4741-F665AFC943C7}"/>
    <pc:docChg chg="modSld">
      <pc:chgData name="C21365726 Paulina Czarnota" userId="S::c21365726@mytudublin.ie::9bfe8af2-f115-412b-aefd-0c96fe100f5b" providerId="AD" clId="Web-{3FB9C0E5-4C48-336B-4741-F665AFC943C7}" dt="2023-03-05T13:53:02.247" v="54" actId="20577"/>
      <pc:docMkLst>
        <pc:docMk/>
      </pc:docMkLst>
      <pc:sldChg chg="modSp">
        <pc:chgData name="C21365726 Paulina Czarnota" userId="S::c21365726@mytudublin.ie::9bfe8af2-f115-412b-aefd-0c96fe100f5b" providerId="AD" clId="Web-{3FB9C0E5-4C48-336B-4741-F665AFC943C7}" dt="2023-03-05T13:35:02.652" v="38" actId="20577"/>
        <pc:sldMkLst>
          <pc:docMk/>
          <pc:sldMk cId="1412588164" sldId="256"/>
        </pc:sldMkLst>
        <pc:spChg chg="mod">
          <ac:chgData name="C21365726 Paulina Czarnota" userId="S::c21365726@mytudublin.ie::9bfe8af2-f115-412b-aefd-0c96fe100f5b" providerId="AD" clId="Web-{3FB9C0E5-4C48-336B-4741-F665AFC943C7}" dt="2023-03-05T13:34:24.338" v="3" actId="20577"/>
          <ac:spMkLst>
            <pc:docMk/>
            <pc:sldMk cId="1412588164" sldId="256"/>
            <ac:spMk id="2" creationId="{1F120FBA-AE3C-0BB2-E294-DF2F53D5CCCC}"/>
          </ac:spMkLst>
        </pc:spChg>
        <pc:spChg chg="mod">
          <ac:chgData name="C21365726 Paulina Czarnota" userId="S::c21365726@mytudublin.ie::9bfe8af2-f115-412b-aefd-0c96fe100f5b" providerId="AD" clId="Web-{3FB9C0E5-4C48-336B-4741-F665AFC943C7}" dt="2023-03-05T13:35:02.652" v="38" actId="20577"/>
          <ac:spMkLst>
            <pc:docMk/>
            <pc:sldMk cId="1412588164" sldId="256"/>
            <ac:spMk id="3" creationId="{F3A4F824-DBA2-33D9-4BC8-B319905D639A}"/>
          </ac:spMkLst>
        </pc:spChg>
      </pc:sldChg>
      <pc:sldChg chg="modSp">
        <pc:chgData name="C21365726 Paulina Czarnota" userId="S::c21365726@mytudublin.ie::9bfe8af2-f115-412b-aefd-0c96fe100f5b" providerId="AD" clId="Web-{3FB9C0E5-4C48-336B-4741-F665AFC943C7}" dt="2023-03-05T13:52:21.245" v="46" actId="20577"/>
        <pc:sldMkLst>
          <pc:docMk/>
          <pc:sldMk cId="2843363003" sldId="258"/>
        </pc:sldMkLst>
        <pc:spChg chg="mod">
          <ac:chgData name="C21365726 Paulina Czarnota" userId="S::c21365726@mytudublin.ie::9bfe8af2-f115-412b-aefd-0c96fe100f5b" providerId="AD" clId="Web-{3FB9C0E5-4C48-336B-4741-F665AFC943C7}" dt="2023-03-05T13:52:21.245" v="46" actId="20577"/>
          <ac:spMkLst>
            <pc:docMk/>
            <pc:sldMk cId="2843363003" sldId="258"/>
            <ac:spMk id="3" creationId="{477B357E-C0F6-5989-5998-57A115957693}"/>
          </ac:spMkLst>
        </pc:spChg>
      </pc:sldChg>
      <pc:sldChg chg="modSp">
        <pc:chgData name="C21365726 Paulina Czarnota" userId="S::c21365726@mytudublin.ie::9bfe8af2-f115-412b-aefd-0c96fe100f5b" providerId="AD" clId="Web-{3FB9C0E5-4C48-336B-4741-F665AFC943C7}" dt="2023-03-05T13:45:17.920" v="40" actId="20577"/>
        <pc:sldMkLst>
          <pc:docMk/>
          <pc:sldMk cId="3081010596" sldId="259"/>
        </pc:sldMkLst>
        <pc:spChg chg="mod">
          <ac:chgData name="C21365726 Paulina Czarnota" userId="S::c21365726@mytudublin.ie::9bfe8af2-f115-412b-aefd-0c96fe100f5b" providerId="AD" clId="Web-{3FB9C0E5-4C48-336B-4741-F665AFC943C7}" dt="2023-03-05T13:45:17.920" v="40" actId="20577"/>
          <ac:spMkLst>
            <pc:docMk/>
            <pc:sldMk cId="3081010596" sldId="259"/>
            <ac:spMk id="3" creationId="{15625B5E-5D92-A4A4-358D-C84D73B915FA}"/>
          </ac:spMkLst>
        </pc:spChg>
      </pc:sldChg>
      <pc:sldChg chg="modSp">
        <pc:chgData name="C21365726 Paulina Czarnota" userId="S::c21365726@mytudublin.ie::9bfe8af2-f115-412b-aefd-0c96fe100f5b" providerId="AD" clId="Web-{3FB9C0E5-4C48-336B-4741-F665AFC943C7}" dt="2023-03-05T13:52:51.637" v="50" actId="20577"/>
        <pc:sldMkLst>
          <pc:docMk/>
          <pc:sldMk cId="2678881614" sldId="260"/>
        </pc:sldMkLst>
        <pc:spChg chg="mod">
          <ac:chgData name="C21365726 Paulina Czarnota" userId="S::c21365726@mytudublin.ie::9bfe8af2-f115-412b-aefd-0c96fe100f5b" providerId="AD" clId="Web-{3FB9C0E5-4C48-336B-4741-F665AFC943C7}" dt="2023-03-05T13:52:51.637" v="50" actId="20577"/>
          <ac:spMkLst>
            <pc:docMk/>
            <pc:sldMk cId="2678881614" sldId="260"/>
            <ac:spMk id="3" creationId="{80D6F243-60D2-90A3-016E-901CF2571A82}"/>
          </ac:spMkLst>
        </pc:spChg>
      </pc:sldChg>
      <pc:sldChg chg="modSp">
        <pc:chgData name="C21365726 Paulina Czarnota" userId="S::c21365726@mytudublin.ie::9bfe8af2-f115-412b-aefd-0c96fe100f5b" providerId="AD" clId="Web-{3FB9C0E5-4C48-336B-4741-F665AFC943C7}" dt="2023-03-05T13:53:02.247" v="54" actId="20577"/>
        <pc:sldMkLst>
          <pc:docMk/>
          <pc:sldMk cId="1867998553" sldId="261"/>
        </pc:sldMkLst>
        <pc:spChg chg="mod">
          <ac:chgData name="C21365726 Paulina Czarnota" userId="S::c21365726@mytudublin.ie::9bfe8af2-f115-412b-aefd-0c96fe100f5b" providerId="AD" clId="Web-{3FB9C0E5-4C48-336B-4741-F665AFC943C7}" dt="2023-03-05T13:53:02.247" v="54" actId="20577"/>
          <ac:spMkLst>
            <pc:docMk/>
            <pc:sldMk cId="1867998553" sldId="261"/>
            <ac:spMk id="3" creationId="{110B163B-85F3-D2BE-D5E3-B581185F12E5}"/>
          </ac:spMkLst>
        </pc:spChg>
      </pc:sldChg>
    </pc:docChg>
  </pc:docChgLst>
  <pc:docChgLst>
    <pc:chgData name="C21365726 Paulina Czarnota" userId="S::c21365726@mytudublin.ie::9bfe8af2-f115-412b-aefd-0c96fe100f5b" providerId="AD" clId="Web-{D2A002EF-619D-FE4E-1350-A0BA3195D889}"/>
    <pc:docChg chg="modSld">
      <pc:chgData name="C21365726 Paulina Czarnota" userId="S::c21365726@mytudublin.ie::9bfe8af2-f115-412b-aefd-0c96fe100f5b" providerId="AD" clId="Web-{D2A002EF-619D-FE4E-1350-A0BA3195D889}" dt="2023-03-06T23:12:31.733" v="11" actId="14100"/>
      <pc:docMkLst>
        <pc:docMk/>
      </pc:docMkLst>
      <pc:sldChg chg="modSp">
        <pc:chgData name="C21365726 Paulina Czarnota" userId="S::c21365726@mytudublin.ie::9bfe8af2-f115-412b-aefd-0c96fe100f5b" providerId="AD" clId="Web-{D2A002EF-619D-FE4E-1350-A0BA3195D889}" dt="2023-03-06T23:10:28.995" v="1" actId="20577"/>
        <pc:sldMkLst>
          <pc:docMk/>
          <pc:sldMk cId="1412588164" sldId="256"/>
        </pc:sldMkLst>
        <pc:spChg chg="mod">
          <ac:chgData name="C21365726 Paulina Czarnota" userId="S::c21365726@mytudublin.ie::9bfe8af2-f115-412b-aefd-0c96fe100f5b" providerId="AD" clId="Web-{D2A002EF-619D-FE4E-1350-A0BA3195D889}" dt="2023-03-06T23:10:07.229" v="0" actId="14100"/>
          <ac:spMkLst>
            <pc:docMk/>
            <pc:sldMk cId="1412588164" sldId="256"/>
            <ac:spMk id="2" creationId="{1F120FBA-AE3C-0BB2-E294-DF2F53D5CCCC}"/>
          </ac:spMkLst>
        </pc:spChg>
        <pc:spChg chg="mod">
          <ac:chgData name="C21365726 Paulina Czarnota" userId="S::c21365726@mytudublin.ie::9bfe8af2-f115-412b-aefd-0c96fe100f5b" providerId="AD" clId="Web-{D2A002EF-619D-FE4E-1350-A0BA3195D889}" dt="2023-03-06T23:10:28.995" v="1" actId="20577"/>
          <ac:spMkLst>
            <pc:docMk/>
            <pc:sldMk cId="1412588164" sldId="256"/>
            <ac:spMk id="3" creationId="{F3A4F824-DBA2-33D9-4BC8-B319905D639A}"/>
          </ac:spMkLst>
        </pc:spChg>
      </pc:sldChg>
      <pc:sldChg chg="modSp">
        <pc:chgData name="C21365726 Paulina Czarnota" userId="S::c21365726@mytudublin.ie::9bfe8af2-f115-412b-aefd-0c96fe100f5b" providerId="AD" clId="Web-{D2A002EF-619D-FE4E-1350-A0BA3195D889}" dt="2023-03-06T23:12:31.733" v="11" actId="14100"/>
        <pc:sldMkLst>
          <pc:docMk/>
          <pc:sldMk cId="2843363003" sldId="258"/>
        </pc:sldMkLst>
        <pc:picChg chg="mod">
          <ac:chgData name="C21365726 Paulina Czarnota" userId="S::c21365726@mytudublin.ie::9bfe8af2-f115-412b-aefd-0c96fe100f5b" providerId="AD" clId="Web-{D2A002EF-619D-FE4E-1350-A0BA3195D889}" dt="2023-03-06T23:12:31.733" v="11" actId="14100"/>
          <ac:picMkLst>
            <pc:docMk/>
            <pc:sldMk cId="2843363003" sldId="258"/>
            <ac:picMk id="4" creationId="{8E339FEC-6CBB-B529-586F-AEE4C331DF00}"/>
          </ac:picMkLst>
        </pc:picChg>
      </pc:sldChg>
      <pc:sldChg chg="modSp">
        <pc:chgData name="C21365726 Paulina Czarnota" userId="S::c21365726@mytudublin.ie::9bfe8af2-f115-412b-aefd-0c96fe100f5b" providerId="AD" clId="Web-{D2A002EF-619D-FE4E-1350-A0BA3195D889}" dt="2023-03-06T23:11:07.918" v="2" actId="20577"/>
        <pc:sldMkLst>
          <pc:docMk/>
          <pc:sldMk cId="1977333959" sldId="273"/>
        </pc:sldMkLst>
        <pc:spChg chg="mod">
          <ac:chgData name="C21365726 Paulina Czarnota" userId="S::c21365726@mytudublin.ie::9bfe8af2-f115-412b-aefd-0c96fe100f5b" providerId="AD" clId="Web-{D2A002EF-619D-FE4E-1350-A0BA3195D889}" dt="2023-03-06T23:11:07.918" v="2" actId="20577"/>
          <ac:spMkLst>
            <pc:docMk/>
            <pc:sldMk cId="1977333959" sldId="273"/>
            <ac:spMk id="2" creationId="{DF91BFC6-1E1D-6BD9-92A4-477D7EB5CC02}"/>
          </ac:spMkLst>
        </pc:spChg>
      </pc:sldChg>
      <pc:sldChg chg="modSp">
        <pc:chgData name="C21365726 Paulina Czarnota" userId="S::c21365726@mytudublin.ie::9bfe8af2-f115-412b-aefd-0c96fe100f5b" providerId="AD" clId="Web-{D2A002EF-619D-FE4E-1350-A0BA3195D889}" dt="2023-03-06T23:11:18.481" v="3" actId="20577"/>
        <pc:sldMkLst>
          <pc:docMk/>
          <pc:sldMk cId="800540476" sldId="274"/>
        </pc:sldMkLst>
        <pc:spChg chg="mod">
          <ac:chgData name="C21365726 Paulina Czarnota" userId="S::c21365726@mytudublin.ie::9bfe8af2-f115-412b-aefd-0c96fe100f5b" providerId="AD" clId="Web-{D2A002EF-619D-FE4E-1350-A0BA3195D889}" dt="2023-03-06T23:11:18.481" v="3" actId="20577"/>
          <ac:spMkLst>
            <pc:docMk/>
            <pc:sldMk cId="800540476" sldId="274"/>
            <ac:spMk id="7" creationId="{D33640B5-4B0B-9D20-D465-60265CE316C9}"/>
          </ac:spMkLst>
        </pc:spChg>
      </pc:sldChg>
      <pc:sldChg chg="modSp">
        <pc:chgData name="C21365726 Paulina Czarnota" userId="S::c21365726@mytudublin.ie::9bfe8af2-f115-412b-aefd-0c96fe100f5b" providerId="AD" clId="Web-{D2A002EF-619D-FE4E-1350-A0BA3195D889}" dt="2023-03-06T23:11:43.029" v="6" actId="20577"/>
        <pc:sldMkLst>
          <pc:docMk/>
          <pc:sldMk cId="2598217671" sldId="276"/>
        </pc:sldMkLst>
        <pc:spChg chg="mod">
          <ac:chgData name="C21365726 Paulina Czarnota" userId="S::c21365726@mytudublin.ie::9bfe8af2-f115-412b-aefd-0c96fe100f5b" providerId="AD" clId="Web-{D2A002EF-619D-FE4E-1350-A0BA3195D889}" dt="2023-03-06T23:11:43.029" v="6" actId="20577"/>
          <ac:spMkLst>
            <pc:docMk/>
            <pc:sldMk cId="2598217671" sldId="276"/>
            <ac:spMk id="7" creationId="{9CB027E0-D428-3934-0FE8-6EFFBB4FFF9B}"/>
          </ac:spMkLst>
        </pc:spChg>
      </pc:sldChg>
      <pc:sldChg chg="modSp">
        <pc:chgData name="C21365726 Paulina Czarnota" userId="S::c21365726@mytudublin.ie::9bfe8af2-f115-412b-aefd-0c96fe100f5b" providerId="AD" clId="Web-{D2A002EF-619D-FE4E-1350-A0BA3195D889}" dt="2023-03-06T23:12:08.639" v="9" actId="1076"/>
        <pc:sldMkLst>
          <pc:docMk/>
          <pc:sldMk cId="3419016597" sldId="277"/>
        </pc:sldMkLst>
        <pc:spChg chg="mod">
          <ac:chgData name="C21365726 Paulina Czarnota" userId="S::c21365726@mytudublin.ie::9bfe8af2-f115-412b-aefd-0c96fe100f5b" providerId="AD" clId="Web-{D2A002EF-619D-FE4E-1350-A0BA3195D889}" dt="2023-03-06T23:12:08.639" v="9" actId="1076"/>
          <ac:spMkLst>
            <pc:docMk/>
            <pc:sldMk cId="3419016597" sldId="277"/>
            <ac:spMk id="2" creationId="{E40DFE62-EB73-915B-31F1-F7A017A60194}"/>
          </ac:spMkLst>
        </pc:spChg>
      </pc:sldChg>
    </pc:docChg>
  </pc:docChgLst>
  <pc:docChgLst>
    <pc:chgData name="C21365726 Paulina Czarnota" userId="S::c21365726@mytudublin.ie::9bfe8af2-f115-412b-aefd-0c96fe100f5b" providerId="AD" clId="Web-{B264B161-A11B-C291-707E-D0D73D239809}"/>
    <pc:docChg chg="modSld modMainMaster">
      <pc:chgData name="C21365726 Paulina Czarnota" userId="S::c21365726@mytudublin.ie::9bfe8af2-f115-412b-aefd-0c96fe100f5b" providerId="AD" clId="Web-{B264B161-A11B-C291-707E-D0D73D239809}" dt="2023-03-09T11:19:18.964" v="79"/>
      <pc:docMkLst>
        <pc:docMk/>
      </pc:docMkLst>
      <pc:sldChg chg="modTransition modAnim">
        <pc:chgData name="C21365726 Paulina Czarnota" userId="S::c21365726@mytudublin.ie::9bfe8af2-f115-412b-aefd-0c96fe100f5b" providerId="AD" clId="Web-{B264B161-A11B-C291-707E-D0D73D239809}" dt="2023-03-09T11:15:45.550" v="3"/>
        <pc:sldMkLst>
          <pc:docMk/>
          <pc:sldMk cId="1412588164" sldId="256"/>
        </pc:sldMkLst>
      </pc:sldChg>
      <pc:sldChg chg="modTransition addAnim modAnim">
        <pc:chgData name="C21365726 Paulina Czarnota" userId="S::c21365726@mytudublin.ie::9bfe8af2-f115-412b-aefd-0c96fe100f5b" providerId="AD" clId="Web-{B264B161-A11B-C291-707E-D0D73D239809}" dt="2023-03-09T11:16:03.551" v="11"/>
        <pc:sldMkLst>
          <pc:docMk/>
          <pc:sldMk cId="3962297493" sldId="257"/>
        </pc:sldMkLst>
      </pc:sldChg>
      <pc:sldChg chg="modTransition addAnim modAnim">
        <pc:chgData name="C21365726 Paulina Czarnota" userId="S::c21365726@mytudublin.ie::9bfe8af2-f115-412b-aefd-0c96fe100f5b" providerId="AD" clId="Web-{B264B161-A11B-C291-707E-D0D73D239809}" dt="2023-03-09T11:16:12.895" v="17"/>
        <pc:sldMkLst>
          <pc:docMk/>
          <pc:sldMk cId="2843363003" sldId="258"/>
        </pc:sldMkLst>
      </pc:sldChg>
      <pc:sldChg chg="modTransition addAnim modAnim">
        <pc:chgData name="C21365726 Paulina Czarnota" userId="S::c21365726@mytudublin.ie::9bfe8af2-f115-412b-aefd-0c96fe100f5b" providerId="AD" clId="Web-{B264B161-A11B-C291-707E-D0D73D239809}" dt="2023-03-09T11:16:24.614" v="25"/>
        <pc:sldMkLst>
          <pc:docMk/>
          <pc:sldMk cId="3081010596" sldId="259"/>
        </pc:sldMkLst>
      </pc:sldChg>
      <pc:sldChg chg="modTransition addAnim modAnim">
        <pc:chgData name="C21365726 Paulina Czarnota" userId="S::c21365726@mytudublin.ie::9bfe8af2-f115-412b-aefd-0c96fe100f5b" providerId="AD" clId="Web-{B264B161-A11B-C291-707E-D0D73D239809}" dt="2023-03-09T11:16:32.802" v="31"/>
        <pc:sldMkLst>
          <pc:docMk/>
          <pc:sldMk cId="2678881614" sldId="260"/>
        </pc:sldMkLst>
      </pc:sldChg>
      <pc:sldChg chg="modTransition addAnim modAnim">
        <pc:chgData name="C21365726 Paulina Czarnota" userId="S::c21365726@mytudublin.ie::9bfe8af2-f115-412b-aefd-0c96fe100f5b" providerId="AD" clId="Web-{B264B161-A11B-C291-707E-D0D73D239809}" dt="2023-03-09T11:16:41.505" v="39"/>
        <pc:sldMkLst>
          <pc:docMk/>
          <pc:sldMk cId="1867998553" sldId="261"/>
        </pc:sldMkLst>
      </pc:sldChg>
      <pc:sldChg chg="modTransition addAnim modAnim">
        <pc:chgData name="C21365726 Paulina Czarnota" userId="S::c21365726@mytudublin.ie::9bfe8af2-f115-412b-aefd-0c96fe100f5b" providerId="AD" clId="Web-{B264B161-A11B-C291-707E-D0D73D239809}" dt="2023-03-09T11:19:18.964" v="79"/>
        <pc:sldMkLst>
          <pc:docMk/>
          <pc:sldMk cId="2518595194" sldId="271"/>
        </pc:sldMkLst>
      </pc:sldChg>
      <pc:sldChg chg="modTransition addAnim modAnim">
        <pc:chgData name="C21365726 Paulina Czarnota" userId="S::c21365726@mytudublin.ie::9bfe8af2-f115-412b-aefd-0c96fe100f5b" providerId="AD" clId="Web-{B264B161-A11B-C291-707E-D0D73D239809}" dt="2023-03-09T11:16:48.459" v="43"/>
        <pc:sldMkLst>
          <pc:docMk/>
          <pc:sldMk cId="1977333959" sldId="273"/>
        </pc:sldMkLst>
      </pc:sldChg>
      <pc:sldChg chg="addSp delSp modSp modTransition addAnim modAnim">
        <pc:chgData name="C21365726 Paulina Czarnota" userId="S::c21365726@mytudublin.ie::9bfe8af2-f115-412b-aefd-0c96fe100f5b" providerId="AD" clId="Web-{B264B161-A11B-C291-707E-D0D73D239809}" dt="2023-03-09T11:18:20.993" v="57"/>
        <pc:sldMkLst>
          <pc:docMk/>
          <pc:sldMk cId="800540476" sldId="274"/>
        </pc:sldMkLst>
        <pc:picChg chg="add del mod">
          <ac:chgData name="C21365726 Paulina Czarnota" userId="S::c21365726@mytudublin.ie::9bfe8af2-f115-412b-aefd-0c96fe100f5b" providerId="AD" clId="Web-{B264B161-A11B-C291-707E-D0D73D239809}" dt="2023-03-09T11:17:37.226" v="47"/>
          <ac:picMkLst>
            <pc:docMk/>
            <pc:sldMk cId="800540476" sldId="274"/>
            <ac:picMk id="3" creationId="{87A3F11A-13A4-DDB6-7EF1-B43F33F26AFA}"/>
          </ac:picMkLst>
        </pc:picChg>
        <pc:picChg chg="add mod">
          <ac:chgData name="C21365726 Paulina Czarnota" userId="S::c21365726@mytudublin.ie::9bfe8af2-f115-412b-aefd-0c96fe100f5b" providerId="AD" clId="Web-{B264B161-A11B-C291-707E-D0D73D239809}" dt="2023-03-09T11:18:05.274" v="53" actId="14100"/>
          <ac:picMkLst>
            <pc:docMk/>
            <pc:sldMk cId="800540476" sldId="274"/>
            <ac:picMk id="4" creationId="{5E99AD57-8408-B037-872D-B596CC61C6CC}"/>
          </ac:picMkLst>
        </pc:picChg>
        <pc:picChg chg="del">
          <ac:chgData name="C21365726 Paulina Czarnota" userId="S::c21365726@mytudublin.ie::9bfe8af2-f115-412b-aefd-0c96fe100f5b" providerId="AD" clId="Web-{B264B161-A11B-C291-707E-D0D73D239809}" dt="2023-03-09T11:17:31.132" v="44"/>
          <ac:picMkLst>
            <pc:docMk/>
            <pc:sldMk cId="800540476" sldId="274"/>
            <ac:picMk id="6" creationId="{68A06165-BD3E-02C2-B0B1-585D378FCBF4}"/>
          </ac:picMkLst>
        </pc:picChg>
        <pc:picChg chg="del">
          <ac:chgData name="C21365726 Paulina Czarnota" userId="S::c21365726@mytudublin.ie::9bfe8af2-f115-412b-aefd-0c96fe100f5b" providerId="AD" clId="Web-{B264B161-A11B-C291-707E-D0D73D239809}" dt="2023-03-09T11:17:33.570" v="45"/>
          <ac:picMkLst>
            <pc:docMk/>
            <pc:sldMk cId="800540476" sldId="274"/>
            <ac:picMk id="10" creationId="{1D63A3C1-34A1-F342-F14F-B5DDD6C45B37}"/>
          </ac:picMkLst>
        </pc:picChg>
      </pc:sldChg>
      <pc:sldChg chg="modTransition addAnim modAnim">
        <pc:chgData name="C21365726 Paulina Czarnota" userId="S::c21365726@mytudublin.ie::9bfe8af2-f115-412b-aefd-0c96fe100f5b" providerId="AD" clId="Web-{B264B161-A11B-C291-707E-D0D73D239809}" dt="2023-03-09T11:18:35.603" v="63"/>
        <pc:sldMkLst>
          <pc:docMk/>
          <pc:sldMk cId="2598217671" sldId="276"/>
        </pc:sldMkLst>
      </pc:sldChg>
      <pc:sldChg chg="modTransition addAnim modAnim">
        <pc:chgData name="C21365726 Paulina Czarnota" userId="S::c21365726@mytudublin.ie::9bfe8af2-f115-412b-aefd-0c96fe100f5b" providerId="AD" clId="Web-{B264B161-A11B-C291-707E-D0D73D239809}" dt="2023-03-09T11:19:10.667" v="73"/>
        <pc:sldMkLst>
          <pc:docMk/>
          <pc:sldMk cId="3419016597" sldId="277"/>
        </pc:sldMkLst>
      </pc:sldChg>
      <pc:sldMasterChg chg="modTransition modSldLayout">
        <pc:chgData name="C21365726 Paulina Czarnota" userId="S::c21365726@mytudublin.ie::9bfe8af2-f115-412b-aefd-0c96fe100f5b" providerId="AD" clId="Web-{B264B161-A11B-C291-707E-D0D73D239809}" dt="2023-03-09T11:15:21.471" v="1"/>
        <pc:sldMasterMkLst>
          <pc:docMk/>
          <pc:sldMasterMk cId="2996653117" sldId="2147483784"/>
        </pc:sldMasterMkLst>
        <pc:sldLayoutChg chg="modTransition">
          <pc:chgData name="C21365726 Paulina Czarnota" userId="S::c21365726@mytudublin.ie::9bfe8af2-f115-412b-aefd-0c96fe100f5b" providerId="AD" clId="Web-{B264B161-A11B-C291-707E-D0D73D239809}" dt="2023-03-09T11:15:21.471" v="1"/>
          <pc:sldLayoutMkLst>
            <pc:docMk/>
            <pc:sldMasterMk cId="2996653117" sldId="2147483784"/>
            <pc:sldLayoutMk cId="2813176013" sldId="2147483785"/>
          </pc:sldLayoutMkLst>
        </pc:sldLayoutChg>
        <pc:sldLayoutChg chg="modTransition">
          <pc:chgData name="C21365726 Paulina Czarnota" userId="S::c21365726@mytudublin.ie::9bfe8af2-f115-412b-aefd-0c96fe100f5b" providerId="AD" clId="Web-{B264B161-A11B-C291-707E-D0D73D239809}" dt="2023-03-09T11:15:21.471" v="1"/>
          <pc:sldLayoutMkLst>
            <pc:docMk/>
            <pc:sldMasterMk cId="2996653117" sldId="2147483784"/>
            <pc:sldLayoutMk cId="1840362789" sldId="2147483786"/>
          </pc:sldLayoutMkLst>
        </pc:sldLayoutChg>
        <pc:sldLayoutChg chg="modTransition">
          <pc:chgData name="C21365726 Paulina Czarnota" userId="S::c21365726@mytudublin.ie::9bfe8af2-f115-412b-aefd-0c96fe100f5b" providerId="AD" clId="Web-{B264B161-A11B-C291-707E-D0D73D239809}" dt="2023-03-09T11:15:21.471" v="1"/>
          <pc:sldLayoutMkLst>
            <pc:docMk/>
            <pc:sldMasterMk cId="2996653117" sldId="2147483784"/>
            <pc:sldLayoutMk cId="3088612197" sldId="2147483787"/>
          </pc:sldLayoutMkLst>
        </pc:sldLayoutChg>
        <pc:sldLayoutChg chg="modTransition">
          <pc:chgData name="C21365726 Paulina Czarnota" userId="S::c21365726@mytudublin.ie::9bfe8af2-f115-412b-aefd-0c96fe100f5b" providerId="AD" clId="Web-{B264B161-A11B-C291-707E-D0D73D239809}" dt="2023-03-09T11:15:21.471" v="1"/>
          <pc:sldLayoutMkLst>
            <pc:docMk/>
            <pc:sldMasterMk cId="2996653117" sldId="2147483784"/>
            <pc:sldLayoutMk cId="805379786" sldId="2147483788"/>
          </pc:sldLayoutMkLst>
        </pc:sldLayoutChg>
        <pc:sldLayoutChg chg="modTransition">
          <pc:chgData name="C21365726 Paulina Czarnota" userId="S::c21365726@mytudublin.ie::9bfe8af2-f115-412b-aefd-0c96fe100f5b" providerId="AD" clId="Web-{B264B161-A11B-C291-707E-D0D73D239809}" dt="2023-03-09T11:15:21.471" v="1"/>
          <pc:sldLayoutMkLst>
            <pc:docMk/>
            <pc:sldMasterMk cId="2996653117" sldId="2147483784"/>
            <pc:sldLayoutMk cId="2966403311" sldId="2147483789"/>
          </pc:sldLayoutMkLst>
        </pc:sldLayoutChg>
        <pc:sldLayoutChg chg="modTransition">
          <pc:chgData name="C21365726 Paulina Czarnota" userId="S::c21365726@mytudublin.ie::9bfe8af2-f115-412b-aefd-0c96fe100f5b" providerId="AD" clId="Web-{B264B161-A11B-C291-707E-D0D73D239809}" dt="2023-03-09T11:15:21.471" v="1"/>
          <pc:sldLayoutMkLst>
            <pc:docMk/>
            <pc:sldMasterMk cId="2996653117" sldId="2147483784"/>
            <pc:sldLayoutMk cId="2605162226" sldId="2147483790"/>
          </pc:sldLayoutMkLst>
        </pc:sldLayoutChg>
        <pc:sldLayoutChg chg="modTransition">
          <pc:chgData name="C21365726 Paulina Czarnota" userId="S::c21365726@mytudublin.ie::9bfe8af2-f115-412b-aefd-0c96fe100f5b" providerId="AD" clId="Web-{B264B161-A11B-C291-707E-D0D73D239809}" dt="2023-03-09T11:15:21.471" v="1"/>
          <pc:sldLayoutMkLst>
            <pc:docMk/>
            <pc:sldMasterMk cId="2996653117" sldId="2147483784"/>
            <pc:sldLayoutMk cId="93348065" sldId="2147483791"/>
          </pc:sldLayoutMkLst>
        </pc:sldLayoutChg>
        <pc:sldLayoutChg chg="modTransition">
          <pc:chgData name="C21365726 Paulina Czarnota" userId="S::c21365726@mytudublin.ie::9bfe8af2-f115-412b-aefd-0c96fe100f5b" providerId="AD" clId="Web-{B264B161-A11B-C291-707E-D0D73D239809}" dt="2023-03-09T11:15:21.471" v="1"/>
          <pc:sldLayoutMkLst>
            <pc:docMk/>
            <pc:sldMasterMk cId="2996653117" sldId="2147483784"/>
            <pc:sldLayoutMk cId="1529732473" sldId="2147483792"/>
          </pc:sldLayoutMkLst>
        </pc:sldLayoutChg>
        <pc:sldLayoutChg chg="modTransition">
          <pc:chgData name="C21365726 Paulina Czarnota" userId="S::c21365726@mytudublin.ie::9bfe8af2-f115-412b-aefd-0c96fe100f5b" providerId="AD" clId="Web-{B264B161-A11B-C291-707E-D0D73D239809}" dt="2023-03-09T11:15:21.471" v="1"/>
          <pc:sldLayoutMkLst>
            <pc:docMk/>
            <pc:sldMasterMk cId="2996653117" sldId="2147483784"/>
            <pc:sldLayoutMk cId="67251138" sldId="2147483793"/>
          </pc:sldLayoutMkLst>
        </pc:sldLayoutChg>
        <pc:sldLayoutChg chg="modTransition">
          <pc:chgData name="C21365726 Paulina Czarnota" userId="S::c21365726@mytudublin.ie::9bfe8af2-f115-412b-aefd-0c96fe100f5b" providerId="AD" clId="Web-{B264B161-A11B-C291-707E-D0D73D239809}" dt="2023-03-09T11:15:21.471" v="1"/>
          <pc:sldLayoutMkLst>
            <pc:docMk/>
            <pc:sldMasterMk cId="2996653117" sldId="2147483784"/>
            <pc:sldLayoutMk cId="453632922" sldId="2147483794"/>
          </pc:sldLayoutMkLst>
        </pc:sldLayoutChg>
        <pc:sldLayoutChg chg="modTransition">
          <pc:chgData name="C21365726 Paulina Czarnota" userId="S::c21365726@mytudublin.ie::9bfe8af2-f115-412b-aefd-0c96fe100f5b" providerId="AD" clId="Web-{B264B161-A11B-C291-707E-D0D73D239809}" dt="2023-03-09T11:15:21.471" v="1"/>
          <pc:sldLayoutMkLst>
            <pc:docMk/>
            <pc:sldMasterMk cId="2996653117" sldId="2147483784"/>
            <pc:sldLayoutMk cId="1417347571" sldId="2147483795"/>
          </pc:sldLayoutMkLst>
        </pc:sldLayoutChg>
      </pc:sldMasterChg>
    </pc:docChg>
  </pc:docChgLst>
  <pc:docChgLst>
    <pc:chgData name="C21365726 Paulina Czarnota" userId="S::c21365726@mytudublin.ie::9bfe8af2-f115-412b-aefd-0c96fe100f5b" providerId="AD" clId="Web-{E92A60B8-9DB8-6CF9-648F-B70835C90838}"/>
    <pc:docChg chg="modSld">
      <pc:chgData name="C21365726 Paulina Czarnota" userId="S::c21365726@mytudublin.ie::9bfe8af2-f115-412b-aefd-0c96fe100f5b" providerId="AD" clId="Web-{E92A60B8-9DB8-6CF9-648F-B70835C90838}" dt="2023-03-06T23:15:16.392" v="6" actId="20577"/>
      <pc:docMkLst>
        <pc:docMk/>
      </pc:docMkLst>
      <pc:sldChg chg="modSp">
        <pc:chgData name="C21365726 Paulina Czarnota" userId="S::c21365726@mytudublin.ie::9bfe8af2-f115-412b-aefd-0c96fe100f5b" providerId="AD" clId="Web-{E92A60B8-9DB8-6CF9-648F-B70835C90838}" dt="2023-03-06T23:15:16.392" v="6" actId="20577"/>
        <pc:sldMkLst>
          <pc:docMk/>
          <pc:sldMk cId="3962297493" sldId="257"/>
        </pc:sldMkLst>
        <pc:spChg chg="mod">
          <ac:chgData name="C21365726 Paulina Czarnota" userId="S::c21365726@mytudublin.ie::9bfe8af2-f115-412b-aefd-0c96fe100f5b" providerId="AD" clId="Web-{E92A60B8-9DB8-6CF9-648F-B70835C90838}" dt="2023-03-06T23:15:16.392" v="6" actId="20577"/>
          <ac:spMkLst>
            <pc:docMk/>
            <pc:sldMk cId="3962297493" sldId="257"/>
            <ac:spMk id="2" creationId="{1C8C4696-953E-5D8B-C067-1E6C6ABCF598}"/>
          </ac:spMkLst>
        </pc:spChg>
      </pc:sldChg>
    </pc:docChg>
  </pc:docChgLst>
  <pc:docChgLst>
    <pc:chgData name="Prabhjeet Bissora" userId="d8851839-6898-4a4e-9ae3-098fe5306b9e" providerId="ADAL" clId="{AA1E93EF-2944-D741-9C19-87FFD6E2F4BF}"/>
    <pc:docChg chg="undo custSel modSld">
      <pc:chgData name="Prabhjeet Bissora" userId="d8851839-6898-4a4e-9ae3-098fe5306b9e" providerId="ADAL" clId="{AA1E93EF-2944-D741-9C19-87FFD6E2F4BF}" dt="2023-03-09T09:54:20.087" v="36" actId="478"/>
      <pc:docMkLst>
        <pc:docMk/>
      </pc:docMkLst>
      <pc:sldChg chg="delSp">
        <pc:chgData name="Prabhjeet Bissora" userId="d8851839-6898-4a4e-9ae3-098fe5306b9e" providerId="ADAL" clId="{AA1E93EF-2944-D741-9C19-87FFD6E2F4BF}" dt="2023-03-09T09:54:20.087" v="36" actId="478"/>
        <pc:sldMkLst>
          <pc:docMk/>
          <pc:sldMk cId="3962297493" sldId="257"/>
        </pc:sldMkLst>
        <pc:picChg chg="del">
          <ac:chgData name="Prabhjeet Bissora" userId="d8851839-6898-4a4e-9ae3-098fe5306b9e" providerId="ADAL" clId="{AA1E93EF-2944-D741-9C19-87FFD6E2F4BF}" dt="2023-03-09T09:54:20.087" v="36" actId="478"/>
          <ac:picMkLst>
            <pc:docMk/>
            <pc:sldMk cId="3962297493" sldId="257"/>
            <ac:picMk id="6" creationId="{AB1CA624-1E28-EC2E-EE05-47608E0554F1}"/>
          </ac:picMkLst>
        </pc:picChg>
      </pc:sldChg>
      <pc:sldChg chg="addSp modSp">
        <pc:chgData name="Prabhjeet Bissora" userId="d8851839-6898-4a4e-9ae3-098fe5306b9e" providerId="ADAL" clId="{AA1E93EF-2944-D741-9C19-87FFD6E2F4BF}" dt="2023-03-09T09:46:02.918" v="4" actId="1076"/>
        <pc:sldMkLst>
          <pc:docMk/>
          <pc:sldMk cId="2678881614" sldId="260"/>
        </pc:sldMkLst>
        <pc:picChg chg="add mod">
          <ac:chgData name="Prabhjeet Bissora" userId="d8851839-6898-4a4e-9ae3-098fe5306b9e" providerId="ADAL" clId="{AA1E93EF-2944-D741-9C19-87FFD6E2F4BF}" dt="2023-03-09T09:46:02.918" v="4" actId="1076"/>
          <ac:picMkLst>
            <pc:docMk/>
            <pc:sldMk cId="2678881614" sldId="260"/>
            <ac:picMk id="4" creationId="{0AF9E542-6E45-54B2-2F18-73F97DEC2ED9}"/>
          </ac:picMkLst>
        </pc:picChg>
      </pc:sldChg>
      <pc:sldChg chg="addSp delSp modSp">
        <pc:chgData name="Prabhjeet Bissora" userId="d8851839-6898-4a4e-9ae3-098fe5306b9e" providerId="ADAL" clId="{AA1E93EF-2944-D741-9C19-87FFD6E2F4BF}" dt="2023-03-09T09:50:40.386" v="35" actId="14100"/>
        <pc:sldMkLst>
          <pc:docMk/>
          <pc:sldMk cId="1867998553" sldId="261"/>
        </pc:sldMkLst>
        <pc:picChg chg="add del mod">
          <ac:chgData name="Prabhjeet Bissora" userId="d8851839-6898-4a4e-9ae3-098fe5306b9e" providerId="ADAL" clId="{AA1E93EF-2944-D741-9C19-87FFD6E2F4BF}" dt="2023-03-09T09:48:32.518" v="15" actId="478"/>
          <ac:picMkLst>
            <pc:docMk/>
            <pc:sldMk cId="1867998553" sldId="261"/>
            <ac:picMk id="4" creationId="{0F7EAE66-9720-E91B-F72F-C5E93E288342}"/>
          </ac:picMkLst>
        </pc:picChg>
        <pc:picChg chg="add mod">
          <ac:chgData name="Prabhjeet Bissora" userId="d8851839-6898-4a4e-9ae3-098fe5306b9e" providerId="ADAL" clId="{AA1E93EF-2944-D741-9C19-87FFD6E2F4BF}" dt="2023-03-09T09:50:40.386" v="35" actId="14100"/>
          <ac:picMkLst>
            <pc:docMk/>
            <pc:sldMk cId="1867998553" sldId="261"/>
            <ac:picMk id="5" creationId="{BB0AD031-7D6F-2E4F-3D9A-F2B22B76C8DA}"/>
          </ac:picMkLst>
        </pc:picChg>
        <pc:picChg chg="add mod">
          <ac:chgData name="Prabhjeet Bissora" userId="d8851839-6898-4a4e-9ae3-098fe5306b9e" providerId="ADAL" clId="{AA1E93EF-2944-D741-9C19-87FFD6E2F4BF}" dt="2023-03-09T09:50:35.034" v="34" actId="1076"/>
          <ac:picMkLst>
            <pc:docMk/>
            <pc:sldMk cId="1867998553" sldId="261"/>
            <ac:picMk id="6" creationId="{E10AD1AA-7D9E-4D48-6F71-7AC3F0FCC32B}"/>
          </ac:picMkLst>
        </pc:picChg>
      </pc:sldChg>
    </pc:docChg>
  </pc:docChgLst>
  <pc:docChgLst>
    <pc:chgData name="C21365726 Paulina Czarnota" userId="S::c21365726@mytudublin.ie::9bfe8af2-f115-412b-aefd-0c96fe100f5b" providerId="AD" clId="Web-{C7655B9D-4EBA-5F25-A8F4-ECAFC3C4508C}"/>
    <pc:docChg chg="modSld">
      <pc:chgData name="C21365726 Paulina Czarnota" userId="S::c21365726@mytudublin.ie::9bfe8af2-f115-412b-aefd-0c96fe100f5b" providerId="AD" clId="Web-{C7655B9D-4EBA-5F25-A8F4-ECAFC3C4508C}" dt="2023-03-09T13:09:50.550" v="186" actId="20577"/>
      <pc:docMkLst>
        <pc:docMk/>
      </pc:docMkLst>
      <pc:sldChg chg="modSp">
        <pc:chgData name="C21365726 Paulina Czarnota" userId="S::c21365726@mytudublin.ie::9bfe8af2-f115-412b-aefd-0c96fe100f5b" providerId="AD" clId="Web-{C7655B9D-4EBA-5F25-A8F4-ECAFC3C4508C}" dt="2023-03-09T12:44:32.936" v="21" actId="20577"/>
        <pc:sldMkLst>
          <pc:docMk/>
          <pc:sldMk cId="3962297493" sldId="257"/>
        </pc:sldMkLst>
        <pc:spChg chg="mod">
          <ac:chgData name="C21365726 Paulina Czarnota" userId="S::c21365726@mytudublin.ie::9bfe8af2-f115-412b-aefd-0c96fe100f5b" providerId="AD" clId="Web-{C7655B9D-4EBA-5F25-A8F4-ECAFC3C4508C}" dt="2023-03-09T12:44:32.936" v="21" actId="20577"/>
          <ac:spMkLst>
            <pc:docMk/>
            <pc:sldMk cId="3962297493" sldId="257"/>
            <ac:spMk id="3" creationId="{F69AC6CB-30ED-9204-2D4D-A80F8D0506A8}"/>
          </ac:spMkLst>
        </pc:spChg>
      </pc:sldChg>
      <pc:sldChg chg="addSp delSp modSp addAnim delAnim">
        <pc:chgData name="C21365726 Paulina Czarnota" userId="S::c21365726@mytudublin.ie::9bfe8af2-f115-412b-aefd-0c96fe100f5b" providerId="AD" clId="Web-{C7655B9D-4EBA-5F25-A8F4-ECAFC3C4508C}" dt="2023-03-09T12:51:25.555" v="46" actId="1076"/>
        <pc:sldMkLst>
          <pc:docMk/>
          <pc:sldMk cId="2518595194" sldId="271"/>
        </pc:sldMkLst>
        <pc:spChg chg="mod">
          <ac:chgData name="C21365726 Paulina Czarnota" userId="S::c21365726@mytudublin.ie::9bfe8af2-f115-412b-aefd-0c96fe100f5b" providerId="AD" clId="Web-{C7655B9D-4EBA-5F25-A8F4-ECAFC3C4508C}" dt="2023-03-09T12:50:11.866" v="33"/>
          <ac:spMkLst>
            <pc:docMk/>
            <pc:sldMk cId="2518595194" sldId="271"/>
            <ac:spMk id="2" creationId="{E25A95D2-4F0C-704A-6918-4C9EBC2D0F20}"/>
          </ac:spMkLst>
        </pc:spChg>
        <pc:spChg chg="mod">
          <ac:chgData name="C21365726 Paulina Czarnota" userId="S::c21365726@mytudublin.ie::9bfe8af2-f115-412b-aefd-0c96fe100f5b" providerId="AD" clId="Web-{C7655B9D-4EBA-5F25-A8F4-ECAFC3C4508C}" dt="2023-03-09T12:50:11.866" v="33"/>
          <ac:spMkLst>
            <pc:docMk/>
            <pc:sldMk cId="2518595194" sldId="271"/>
            <ac:spMk id="3" creationId="{FB33F013-7C5B-56F4-90F7-60AEFD926F6F}"/>
          </ac:spMkLst>
        </pc:spChg>
        <pc:spChg chg="add del">
          <ac:chgData name="C21365726 Paulina Czarnota" userId="S::c21365726@mytudublin.ie::9bfe8af2-f115-412b-aefd-0c96fe100f5b" providerId="AD" clId="Web-{C7655B9D-4EBA-5F25-A8F4-ECAFC3C4508C}" dt="2023-03-09T12:50:11.866" v="33"/>
          <ac:spMkLst>
            <pc:docMk/>
            <pc:sldMk cId="2518595194" sldId="271"/>
            <ac:spMk id="6" creationId="{311973C2-EB8B-452A-A698-4A252FD3AE28}"/>
          </ac:spMkLst>
        </pc:spChg>
        <pc:spChg chg="add del">
          <ac:chgData name="C21365726 Paulina Czarnota" userId="S::c21365726@mytudublin.ie::9bfe8af2-f115-412b-aefd-0c96fe100f5b" providerId="AD" clId="Web-{C7655B9D-4EBA-5F25-A8F4-ECAFC3C4508C}" dt="2023-03-09T12:50:11.866" v="33"/>
          <ac:spMkLst>
            <pc:docMk/>
            <pc:sldMk cId="2518595194" sldId="271"/>
            <ac:spMk id="7" creationId="{10162E77-11AD-44A7-84EC-40C59EEFBD2E}"/>
          </ac:spMkLst>
        </pc:spChg>
        <pc:spChg chg="add del">
          <ac:chgData name="C21365726 Paulina Czarnota" userId="S::c21365726@mytudublin.ie::9bfe8af2-f115-412b-aefd-0c96fe100f5b" providerId="AD" clId="Web-{C7655B9D-4EBA-5F25-A8F4-ECAFC3C4508C}" dt="2023-03-09T12:48:03.519" v="24"/>
          <ac:spMkLst>
            <pc:docMk/>
            <pc:sldMk cId="2518595194" sldId="271"/>
            <ac:spMk id="25" creationId="{C5138816-AF06-47EE-964C-EC93C016D5F6}"/>
          </ac:spMkLst>
        </pc:spChg>
        <pc:spChg chg="add del">
          <ac:chgData name="C21365726 Paulina Czarnota" userId="S::c21365726@mytudublin.ie::9bfe8af2-f115-412b-aefd-0c96fe100f5b" providerId="AD" clId="Web-{C7655B9D-4EBA-5F25-A8F4-ECAFC3C4508C}" dt="2023-03-09T12:48:03.519" v="24"/>
          <ac:spMkLst>
            <pc:docMk/>
            <pc:sldMk cId="2518595194" sldId="271"/>
            <ac:spMk id="27" creationId="{10DC0642-5384-4897-BC9B-E85F63D7BC60}"/>
          </ac:spMkLst>
        </pc:spChg>
        <pc:spChg chg="add del">
          <ac:chgData name="C21365726 Paulina Czarnota" userId="S::c21365726@mytudublin.ie::9bfe8af2-f115-412b-aefd-0c96fe100f5b" providerId="AD" clId="Web-{C7655B9D-4EBA-5F25-A8F4-ECAFC3C4508C}" dt="2023-03-09T12:48:03.519" v="24"/>
          <ac:spMkLst>
            <pc:docMk/>
            <pc:sldMk cId="2518595194" sldId="271"/>
            <ac:spMk id="28" creationId="{26015513-D3C4-4477-AA12-D8FF240AA3E6}"/>
          </ac:spMkLst>
        </pc:spChg>
        <pc:spChg chg="add del">
          <ac:chgData name="C21365726 Paulina Czarnota" userId="S::c21365726@mytudublin.ie::9bfe8af2-f115-412b-aefd-0c96fe100f5b" providerId="AD" clId="Web-{C7655B9D-4EBA-5F25-A8F4-ECAFC3C4508C}" dt="2023-03-09T12:48:03.519" v="23"/>
          <ac:spMkLst>
            <pc:docMk/>
            <pc:sldMk cId="2518595194" sldId="271"/>
            <ac:spMk id="33" creationId="{990D0034-F768-41E7-85D4-F38C4DE85770}"/>
          </ac:spMkLst>
        </pc:spChg>
        <pc:picChg chg="add del mod ord">
          <ac:chgData name="C21365726 Paulina Czarnota" userId="S::c21365726@mytudublin.ie::9bfe8af2-f115-412b-aefd-0c96fe100f5b" providerId="AD" clId="Web-{C7655B9D-4EBA-5F25-A8F4-ECAFC3C4508C}" dt="2023-03-09T12:51:25.555" v="46" actId="1076"/>
          <ac:picMkLst>
            <pc:docMk/>
            <pc:sldMk cId="2518595194" sldId="271"/>
            <ac:picMk id="4" creationId="{351EFEB0-F9A9-8518-B122-3A0D32E59A7A}"/>
          </ac:picMkLst>
        </pc:picChg>
        <pc:picChg chg="add del">
          <ac:chgData name="C21365726 Paulina Czarnota" userId="S::c21365726@mytudublin.ie::9bfe8af2-f115-412b-aefd-0c96fe100f5b" providerId="AD" clId="Web-{C7655B9D-4EBA-5F25-A8F4-ECAFC3C4508C}" dt="2023-03-09T12:50:11.866" v="33"/>
          <ac:picMkLst>
            <pc:docMk/>
            <pc:sldMk cId="2518595194" sldId="271"/>
            <ac:picMk id="5" creationId="{3111119F-74C6-5726-ECB5-12E944539CED}"/>
          </ac:picMkLst>
        </pc:picChg>
        <pc:cxnChg chg="add del">
          <ac:chgData name="C21365726 Paulina Czarnota" userId="S::c21365726@mytudublin.ie::9bfe8af2-f115-412b-aefd-0c96fe100f5b" providerId="AD" clId="Web-{C7655B9D-4EBA-5F25-A8F4-ECAFC3C4508C}" dt="2023-03-09T12:50:11.866" v="33"/>
          <ac:cxnSpMkLst>
            <pc:docMk/>
            <pc:sldMk cId="2518595194" sldId="271"/>
            <ac:cxnSpMk id="8" creationId="{5AB158E9-1B40-4CD6-95F0-95CA11DF7B7A}"/>
          </ac:cxnSpMkLst>
        </pc:cxnChg>
        <pc:cxnChg chg="add del">
          <ac:chgData name="C21365726 Paulina Czarnota" userId="S::c21365726@mytudublin.ie::9bfe8af2-f115-412b-aefd-0c96fe100f5b" providerId="AD" clId="Web-{C7655B9D-4EBA-5F25-A8F4-ECAFC3C4508C}" dt="2023-03-09T12:48:03.519" v="24"/>
          <ac:cxnSpMkLst>
            <pc:docMk/>
            <pc:sldMk cId="2518595194" sldId="271"/>
            <ac:cxnSpMk id="26" creationId="{87ED8B4E-BB7E-447F-A35F-4D3AF6C0A693}"/>
          </ac:cxnSpMkLst>
        </pc:cxnChg>
        <pc:cxnChg chg="add del">
          <ac:chgData name="C21365726 Paulina Czarnota" userId="S::c21365726@mytudublin.ie::9bfe8af2-f115-412b-aefd-0c96fe100f5b" providerId="AD" clId="Web-{C7655B9D-4EBA-5F25-A8F4-ECAFC3C4508C}" dt="2023-03-09T12:48:03.519" v="23"/>
          <ac:cxnSpMkLst>
            <pc:docMk/>
            <pc:sldMk cId="2518595194" sldId="271"/>
            <ac:cxnSpMk id="35" creationId="{5A0A5CF6-407C-4691-8122-49DF69D0020D}"/>
          </ac:cxnSpMkLst>
        </pc:cxnChg>
      </pc:sldChg>
      <pc:sldChg chg="addSp delSp modSp mod setBg addAnim modAnim">
        <pc:chgData name="C21365726 Paulina Czarnota" userId="S::c21365726@mytudublin.ie::9bfe8af2-f115-412b-aefd-0c96fe100f5b" providerId="AD" clId="Web-{C7655B9D-4EBA-5F25-A8F4-ECAFC3C4508C}" dt="2023-03-09T13:03:55.463" v="129"/>
        <pc:sldMkLst>
          <pc:docMk/>
          <pc:sldMk cId="2129741786" sldId="278"/>
        </pc:sldMkLst>
        <pc:spChg chg="mod">
          <ac:chgData name="C21365726 Paulina Czarnota" userId="S::c21365726@mytudublin.ie::9bfe8af2-f115-412b-aefd-0c96fe100f5b" providerId="AD" clId="Web-{C7655B9D-4EBA-5F25-A8F4-ECAFC3C4508C}" dt="2023-03-09T13:03:55.463" v="129"/>
          <ac:spMkLst>
            <pc:docMk/>
            <pc:sldMk cId="2129741786" sldId="278"/>
            <ac:spMk id="2" creationId="{6722D433-9AF6-2C70-6234-533A9E5588B7}"/>
          </ac:spMkLst>
        </pc:spChg>
        <pc:spChg chg="mod ord">
          <ac:chgData name="C21365726 Paulina Czarnota" userId="S::c21365726@mytudublin.ie::9bfe8af2-f115-412b-aefd-0c96fe100f5b" providerId="AD" clId="Web-{C7655B9D-4EBA-5F25-A8F4-ECAFC3C4508C}" dt="2023-03-09T13:03:55.463" v="129"/>
          <ac:spMkLst>
            <pc:docMk/>
            <pc:sldMk cId="2129741786" sldId="278"/>
            <ac:spMk id="3" creationId="{4B3D65FA-5B2C-21DE-EE4A-59C00B4AA197}"/>
          </ac:spMkLst>
        </pc:spChg>
        <pc:spChg chg="add del">
          <ac:chgData name="C21365726 Paulina Czarnota" userId="S::c21365726@mytudublin.ie::9bfe8af2-f115-412b-aefd-0c96fe100f5b" providerId="AD" clId="Web-{C7655B9D-4EBA-5F25-A8F4-ECAFC3C4508C}" dt="2023-03-09T12:53:39.996" v="51"/>
          <ac:spMkLst>
            <pc:docMk/>
            <pc:sldMk cId="2129741786" sldId="278"/>
            <ac:spMk id="9" creationId="{311973C2-EB8B-452A-A698-4A252FD3AE28}"/>
          </ac:spMkLst>
        </pc:spChg>
        <pc:spChg chg="add del">
          <ac:chgData name="C21365726 Paulina Czarnota" userId="S::c21365726@mytudublin.ie::9bfe8af2-f115-412b-aefd-0c96fe100f5b" providerId="AD" clId="Web-{C7655B9D-4EBA-5F25-A8F4-ECAFC3C4508C}" dt="2023-03-09T12:53:39.996" v="51"/>
          <ac:spMkLst>
            <pc:docMk/>
            <pc:sldMk cId="2129741786" sldId="278"/>
            <ac:spMk id="11" creationId="{10162E77-11AD-44A7-84EC-40C59EEFBD2E}"/>
          </ac:spMkLst>
        </pc:spChg>
        <pc:spChg chg="add del">
          <ac:chgData name="C21365726 Paulina Czarnota" userId="S::c21365726@mytudublin.ie::9bfe8af2-f115-412b-aefd-0c96fe100f5b" providerId="AD" clId="Web-{C7655B9D-4EBA-5F25-A8F4-ECAFC3C4508C}" dt="2023-03-09T13:03:22.603" v="115"/>
          <ac:spMkLst>
            <pc:docMk/>
            <pc:sldMk cId="2129741786" sldId="278"/>
            <ac:spMk id="18" creationId="{C33BF9DD-8A45-4EEE-B231-0A14D322E5F9}"/>
          </ac:spMkLst>
        </pc:spChg>
        <pc:spChg chg="add del">
          <ac:chgData name="C21365726 Paulina Czarnota" userId="S::c21365726@mytudublin.ie::9bfe8af2-f115-412b-aefd-0c96fe100f5b" providerId="AD" clId="Web-{C7655B9D-4EBA-5F25-A8F4-ECAFC3C4508C}" dt="2023-03-09T13:03:22.603" v="115"/>
          <ac:spMkLst>
            <pc:docMk/>
            <pc:sldMk cId="2129741786" sldId="278"/>
            <ac:spMk id="22" creationId="{D5FBCAC9-BD8B-4F3B-AD74-EF37D4211349}"/>
          </ac:spMkLst>
        </pc:spChg>
        <pc:spChg chg="add del">
          <ac:chgData name="C21365726 Paulina Czarnota" userId="S::c21365726@mytudublin.ie::9bfe8af2-f115-412b-aefd-0c96fe100f5b" providerId="AD" clId="Web-{C7655B9D-4EBA-5F25-A8F4-ECAFC3C4508C}" dt="2023-03-09T13:03:22.603" v="115"/>
          <ac:spMkLst>
            <pc:docMk/>
            <pc:sldMk cId="2129741786" sldId="278"/>
            <ac:spMk id="24" creationId="{9556C5A8-AD7E-4CE7-87BE-9EA3B5E1786F}"/>
          </ac:spMkLst>
        </pc:spChg>
        <pc:spChg chg="add del">
          <ac:chgData name="C21365726 Paulina Czarnota" userId="S::c21365726@mytudublin.ie::9bfe8af2-f115-412b-aefd-0c96fe100f5b" providerId="AD" clId="Web-{C7655B9D-4EBA-5F25-A8F4-ECAFC3C4508C}" dt="2023-03-09T13:03:22.588" v="114"/>
          <ac:spMkLst>
            <pc:docMk/>
            <pc:sldMk cId="2129741786" sldId="278"/>
            <ac:spMk id="29" creationId="{52ABB703-2B0E-4C3B-B4A2-F3973548E561}"/>
          </ac:spMkLst>
        </pc:spChg>
        <pc:spChg chg="add del">
          <ac:chgData name="C21365726 Paulina Czarnota" userId="S::c21365726@mytudublin.ie::9bfe8af2-f115-412b-aefd-0c96fe100f5b" providerId="AD" clId="Web-{C7655B9D-4EBA-5F25-A8F4-ECAFC3C4508C}" dt="2023-03-09T13:03:22.588" v="114"/>
          <ac:spMkLst>
            <pc:docMk/>
            <pc:sldMk cId="2129741786" sldId="278"/>
            <ac:spMk id="33" creationId="{E95DA498-D9A2-4DA9-B9DA-B3776E08CF7E}"/>
          </ac:spMkLst>
        </pc:spChg>
        <pc:spChg chg="add del">
          <ac:chgData name="C21365726 Paulina Czarnota" userId="S::c21365726@mytudublin.ie::9bfe8af2-f115-412b-aefd-0c96fe100f5b" providerId="AD" clId="Web-{C7655B9D-4EBA-5F25-A8F4-ECAFC3C4508C}" dt="2023-03-09T13:03:22.588" v="114"/>
          <ac:spMkLst>
            <pc:docMk/>
            <pc:sldMk cId="2129741786" sldId="278"/>
            <ac:spMk id="35" creationId="{82A73093-4B9D-420D-B17E-52293703A1D4}"/>
          </ac:spMkLst>
        </pc:spChg>
        <pc:spChg chg="add del">
          <ac:chgData name="C21365726 Paulina Czarnota" userId="S::c21365726@mytudublin.ie::9bfe8af2-f115-412b-aefd-0c96fe100f5b" providerId="AD" clId="Web-{C7655B9D-4EBA-5F25-A8F4-ECAFC3C4508C}" dt="2023-03-09T13:03:33.150" v="120"/>
          <ac:spMkLst>
            <pc:docMk/>
            <pc:sldMk cId="2129741786" sldId="278"/>
            <ac:spMk id="37" creationId="{C33BF9DD-8A45-4EEE-B231-0A14D322E5F9}"/>
          </ac:spMkLst>
        </pc:spChg>
        <pc:spChg chg="add del">
          <ac:chgData name="C21365726 Paulina Czarnota" userId="S::c21365726@mytudublin.ie::9bfe8af2-f115-412b-aefd-0c96fe100f5b" providerId="AD" clId="Web-{C7655B9D-4EBA-5F25-A8F4-ECAFC3C4508C}" dt="2023-03-09T13:03:33.150" v="120"/>
          <ac:spMkLst>
            <pc:docMk/>
            <pc:sldMk cId="2129741786" sldId="278"/>
            <ac:spMk id="39" creationId="{D5FBCAC9-BD8B-4F3B-AD74-EF37D4211349}"/>
          </ac:spMkLst>
        </pc:spChg>
        <pc:spChg chg="add del">
          <ac:chgData name="C21365726 Paulina Czarnota" userId="S::c21365726@mytudublin.ie::9bfe8af2-f115-412b-aefd-0c96fe100f5b" providerId="AD" clId="Web-{C7655B9D-4EBA-5F25-A8F4-ECAFC3C4508C}" dt="2023-03-09T13:03:33.150" v="120"/>
          <ac:spMkLst>
            <pc:docMk/>
            <pc:sldMk cId="2129741786" sldId="278"/>
            <ac:spMk id="40" creationId="{9556C5A8-AD7E-4CE7-87BE-9EA3B5E1786F}"/>
          </ac:spMkLst>
        </pc:spChg>
        <pc:spChg chg="add del">
          <ac:chgData name="C21365726 Paulina Czarnota" userId="S::c21365726@mytudublin.ie::9bfe8af2-f115-412b-aefd-0c96fe100f5b" providerId="AD" clId="Web-{C7655B9D-4EBA-5F25-A8F4-ECAFC3C4508C}" dt="2023-03-09T13:03:33.135" v="119"/>
          <ac:spMkLst>
            <pc:docMk/>
            <pc:sldMk cId="2129741786" sldId="278"/>
            <ac:spMk id="45" creationId="{C33BF9DD-8A45-4EEE-B231-0A14D322E5F9}"/>
          </ac:spMkLst>
        </pc:spChg>
        <pc:spChg chg="add del">
          <ac:chgData name="C21365726 Paulina Czarnota" userId="S::c21365726@mytudublin.ie::9bfe8af2-f115-412b-aefd-0c96fe100f5b" providerId="AD" clId="Web-{C7655B9D-4EBA-5F25-A8F4-ECAFC3C4508C}" dt="2023-03-09T13:03:33.135" v="119"/>
          <ac:spMkLst>
            <pc:docMk/>
            <pc:sldMk cId="2129741786" sldId="278"/>
            <ac:spMk id="49" creationId="{D5FBCAC9-BD8B-4F3B-AD74-EF37D4211349}"/>
          </ac:spMkLst>
        </pc:spChg>
        <pc:spChg chg="add del">
          <ac:chgData name="C21365726 Paulina Czarnota" userId="S::c21365726@mytudublin.ie::9bfe8af2-f115-412b-aefd-0c96fe100f5b" providerId="AD" clId="Web-{C7655B9D-4EBA-5F25-A8F4-ECAFC3C4508C}" dt="2023-03-09T13:03:33.135" v="119"/>
          <ac:spMkLst>
            <pc:docMk/>
            <pc:sldMk cId="2129741786" sldId="278"/>
            <ac:spMk id="51" creationId="{9556C5A8-AD7E-4CE7-87BE-9EA3B5E1786F}"/>
          </ac:spMkLst>
        </pc:spChg>
        <pc:spChg chg="add del">
          <ac:chgData name="C21365726 Paulina Czarnota" userId="S::c21365726@mytudublin.ie::9bfe8af2-f115-412b-aefd-0c96fe100f5b" providerId="AD" clId="Web-{C7655B9D-4EBA-5F25-A8F4-ECAFC3C4508C}" dt="2023-03-09T13:03:55.463" v="129"/>
          <ac:spMkLst>
            <pc:docMk/>
            <pc:sldMk cId="2129741786" sldId="278"/>
            <ac:spMk id="53" creationId="{52ABB703-2B0E-4C3B-B4A2-F3973548E561}"/>
          </ac:spMkLst>
        </pc:spChg>
        <pc:spChg chg="add del">
          <ac:chgData name="C21365726 Paulina Czarnota" userId="S::c21365726@mytudublin.ie::9bfe8af2-f115-412b-aefd-0c96fe100f5b" providerId="AD" clId="Web-{C7655B9D-4EBA-5F25-A8F4-ECAFC3C4508C}" dt="2023-03-09T13:03:55.463" v="129"/>
          <ac:spMkLst>
            <pc:docMk/>
            <pc:sldMk cId="2129741786" sldId="278"/>
            <ac:spMk id="55" creationId="{E95DA498-D9A2-4DA9-B9DA-B3776E08CF7E}"/>
          </ac:spMkLst>
        </pc:spChg>
        <pc:spChg chg="add del">
          <ac:chgData name="C21365726 Paulina Czarnota" userId="S::c21365726@mytudublin.ie::9bfe8af2-f115-412b-aefd-0c96fe100f5b" providerId="AD" clId="Web-{C7655B9D-4EBA-5F25-A8F4-ECAFC3C4508C}" dt="2023-03-09T13:03:55.463" v="129"/>
          <ac:spMkLst>
            <pc:docMk/>
            <pc:sldMk cId="2129741786" sldId="278"/>
            <ac:spMk id="56" creationId="{82A73093-4B9D-420D-B17E-52293703A1D4}"/>
          </ac:spMkLst>
        </pc:spChg>
        <pc:picChg chg="add mod ord">
          <ac:chgData name="C21365726 Paulina Czarnota" userId="S::c21365726@mytudublin.ie::9bfe8af2-f115-412b-aefd-0c96fe100f5b" providerId="AD" clId="Web-{C7655B9D-4EBA-5F25-A8F4-ECAFC3C4508C}" dt="2023-03-09T13:03:55.463" v="129"/>
          <ac:picMkLst>
            <pc:docMk/>
            <pc:sldMk cId="2129741786" sldId="278"/>
            <ac:picMk id="4" creationId="{91E91C6A-6156-6B7E-F3B4-2D114F1BACA1}"/>
          </ac:picMkLst>
        </pc:picChg>
        <pc:picChg chg="add del">
          <ac:chgData name="C21365726 Paulina Czarnota" userId="S::c21365726@mytudublin.ie::9bfe8af2-f115-412b-aefd-0c96fe100f5b" providerId="AD" clId="Web-{C7655B9D-4EBA-5F25-A8F4-ECAFC3C4508C}" dt="2023-03-09T12:53:20.933" v="48"/>
          <ac:picMkLst>
            <pc:docMk/>
            <pc:sldMk cId="2129741786" sldId="278"/>
            <ac:picMk id="5" creationId="{5CF0DE6C-1712-EBCB-FC79-DDED68D41A64}"/>
          </ac:picMkLst>
        </pc:picChg>
        <pc:cxnChg chg="add del">
          <ac:chgData name="C21365726 Paulina Czarnota" userId="S::c21365726@mytudublin.ie::9bfe8af2-f115-412b-aefd-0c96fe100f5b" providerId="AD" clId="Web-{C7655B9D-4EBA-5F25-A8F4-ECAFC3C4508C}" dt="2023-03-09T12:53:39.996" v="51"/>
          <ac:cxnSpMkLst>
            <pc:docMk/>
            <pc:sldMk cId="2129741786" sldId="278"/>
            <ac:cxnSpMk id="13" creationId="{5AB158E9-1B40-4CD6-95F0-95CA11DF7B7A}"/>
          </ac:cxnSpMkLst>
        </pc:cxnChg>
        <pc:cxnChg chg="add del">
          <ac:chgData name="C21365726 Paulina Czarnota" userId="S::c21365726@mytudublin.ie::9bfe8af2-f115-412b-aefd-0c96fe100f5b" providerId="AD" clId="Web-{C7655B9D-4EBA-5F25-A8F4-ECAFC3C4508C}" dt="2023-03-09T13:03:22.603" v="115"/>
          <ac:cxnSpMkLst>
            <pc:docMk/>
            <pc:sldMk cId="2129741786" sldId="278"/>
            <ac:cxnSpMk id="20" creationId="{9020DCC9-F851-4562-BB20-1AB3C51BFD08}"/>
          </ac:cxnSpMkLst>
        </pc:cxnChg>
        <pc:cxnChg chg="add del">
          <ac:chgData name="C21365726 Paulina Czarnota" userId="S::c21365726@mytudublin.ie::9bfe8af2-f115-412b-aefd-0c96fe100f5b" providerId="AD" clId="Web-{C7655B9D-4EBA-5F25-A8F4-ECAFC3C4508C}" dt="2023-03-09T13:03:22.588" v="114"/>
          <ac:cxnSpMkLst>
            <pc:docMk/>
            <pc:sldMk cId="2129741786" sldId="278"/>
            <ac:cxnSpMk id="31" creationId="{9C21570E-E159-49A6-9891-FA397B7A92D3}"/>
          </ac:cxnSpMkLst>
        </pc:cxnChg>
        <pc:cxnChg chg="add del">
          <ac:chgData name="C21365726 Paulina Czarnota" userId="S::c21365726@mytudublin.ie::9bfe8af2-f115-412b-aefd-0c96fe100f5b" providerId="AD" clId="Web-{C7655B9D-4EBA-5F25-A8F4-ECAFC3C4508C}" dt="2023-03-09T13:03:33.150" v="120"/>
          <ac:cxnSpMkLst>
            <pc:docMk/>
            <pc:sldMk cId="2129741786" sldId="278"/>
            <ac:cxnSpMk id="38" creationId="{9020DCC9-F851-4562-BB20-1AB3C51BFD08}"/>
          </ac:cxnSpMkLst>
        </pc:cxnChg>
        <pc:cxnChg chg="add del">
          <ac:chgData name="C21365726 Paulina Czarnota" userId="S::c21365726@mytudublin.ie::9bfe8af2-f115-412b-aefd-0c96fe100f5b" providerId="AD" clId="Web-{C7655B9D-4EBA-5F25-A8F4-ECAFC3C4508C}" dt="2023-03-09T13:03:33.135" v="119"/>
          <ac:cxnSpMkLst>
            <pc:docMk/>
            <pc:sldMk cId="2129741786" sldId="278"/>
            <ac:cxnSpMk id="47" creationId="{9020DCC9-F851-4562-BB20-1AB3C51BFD08}"/>
          </ac:cxnSpMkLst>
        </pc:cxnChg>
        <pc:cxnChg chg="add del">
          <ac:chgData name="C21365726 Paulina Czarnota" userId="S::c21365726@mytudublin.ie::9bfe8af2-f115-412b-aefd-0c96fe100f5b" providerId="AD" clId="Web-{C7655B9D-4EBA-5F25-A8F4-ECAFC3C4508C}" dt="2023-03-09T13:03:55.463" v="129"/>
          <ac:cxnSpMkLst>
            <pc:docMk/>
            <pc:sldMk cId="2129741786" sldId="278"/>
            <ac:cxnSpMk id="54" creationId="{9C21570E-E159-49A6-9891-FA397B7A92D3}"/>
          </ac:cxnSpMkLst>
        </pc:cxnChg>
      </pc:sldChg>
      <pc:sldChg chg="modSp">
        <pc:chgData name="C21365726 Paulina Czarnota" userId="S::c21365726@mytudublin.ie::9bfe8af2-f115-412b-aefd-0c96fe100f5b" providerId="AD" clId="Web-{C7655B9D-4EBA-5F25-A8F4-ECAFC3C4508C}" dt="2023-03-09T13:08:49.892" v="173" actId="20577"/>
        <pc:sldMkLst>
          <pc:docMk/>
          <pc:sldMk cId="2125454831" sldId="279"/>
        </pc:sldMkLst>
        <pc:spChg chg="mod">
          <ac:chgData name="C21365726 Paulina Czarnota" userId="S::c21365726@mytudublin.ie::9bfe8af2-f115-412b-aefd-0c96fe100f5b" providerId="AD" clId="Web-{C7655B9D-4EBA-5F25-A8F4-ECAFC3C4508C}" dt="2023-03-09T13:08:49.892" v="173" actId="20577"/>
          <ac:spMkLst>
            <pc:docMk/>
            <pc:sldMk cId="2125454831" sldId="279"/>
            <ac:spMk id="3" creationId="{9D0456AF-1DD7-3D87-BDAC-EBA601B2AF8C}"/>
          </ac:spMkLst>
        </pc:spChg>
      </pc:sldChg>
      <pc:sldChg chg="addSp delSp modSp mod setBg addAnim modAnim">
        <pc:chgData name="C21365726 Paulina Czarnota" userId="S::c21365726@mytudublin.ie::9bfe8af2-f115-412b-aefd-0c96fe100f5b" providerId="AD" clId="Web-{C7655B9D-4EBA-5F25-A8F4-ECAFC3C4508C}" dt="2023-03-09T13:09:50.550" v="186" actId="20577"/>
        <pc:sldMkLst>
          <pc:docMk/>
          <pc:sldMk cId="2950385800" sldId="281"/>
        </pc:sldMkLst>
        <pc:spChg chg="mod">
          <ac:chgData name="C21365726 Paulina Czarnota" userId="S::c21365726@mytudublin.ie::9bfe8af2-f115-412b-aefd-0c96fe100f5b" providerId="AD" clId="Web-{C7655B9D-4EBA-5F25-A8F4-ECAFC3C4508C}" dt="2023-03-09T13:09:35.721" v="180"/>
          <ac:spMkLst>
            <pc:docMk/>
            <pc:sldMk cId="2950385800" sldId="281"/>
            <ac:spMk id="2" creationId="{DFDCEC4A-60DB-54CF-26BF-AC7F1995EB98}"/>
          </ac:spMkLst>
        </pc:spChg>
        <pc:spChg chg="mod ord">
          <ac:chgData name="C21365726 Paulina Czarnota" userId="S::c21365726@mytudublin.ie::9bfe8af2-f115-412b-aefd-0c96fe100f5b" providerId="AD" clId="Web-{C7655B9D-4EBA-5F25-A8F4-ECAFC3C4508C}" dt="2023-03-09T13:09:50.550" v="186" actId="20577"/>
          <ac:spMkLst>
            <pc:docMk/>
            <pc:sldMk cId="2950385800" sldId="281"/>
            <ac:spMk id="3" creationId="{5EFC785A-E86E-23E4-4489-7489EF001A88}"/>
          </ac:spMkLst>
        </pc:spChg>
        <pc:spChg chg="add del">
          <ac:chgData name="C21365726 Paulina Czarnota" userId="S::c21365726@mytudublin.ie::9bfe8af2-f115-412b-aefd-0c96fe100f5b" providerId="AD" clId="Web-{C7655B9D-4EBA-5F25-A8F4-ECAFC3C4508C}" dt="2023-03-09T12:57:53.877" v="66"/>
          <ac:spMkLst>
            <pc:docMk/>
            <pc:sldMk cId="2950385800" sldId="281"/>
            <ac:spMk id="8" creationId="{3741B58E-3B65-4A01-A276-975AB2CF8A08}"/>
          </ac:spMkLst>
        </pc:spChg>
        <pc:spChg chg="add del">
          <ac:chgData name="C21365726 Paulina Czarnota" userId="S::c21365726@mytudublin.ie::9bfe8af2-f115-412b-aefd-0c96fe100f5b" providerId="AD" clId="Web-{C7655B9D-4EBA-5F25-A8F4-ECAFC3C4508C}" dt="2023-03-09T12:57:53.877" v="66"/>
          <ac:spMkLst>
            <pc:docMk/>
            <pc:sldMk cId="2950385800" sldId="281"/>
            <ac:spMk id="10" creationId="{7AAC67C3-831B-4AB1-A259-DFB839CAFAFC}"/>
          </ac:spMkLst>
        </pc:spChg>
        <pc:spChg chg="add del">
          <ac:chgData name="C21365726 Paulina Czarnota" userId="S::c21365726@mytudublin.ie::9bfe8af2-f115-412b-aefd-0c96fe100f5b" providerId="AD" clId="Web-{C7655B9D-4EBA-5F25-A8F4-ECAFC3C4508C}" dt="2023-03-09T12:57:53.877" v="66"/>
          <ac:spMkLst>
            <pc:docMk/>
            <pc:sldMk cId="2950385800" sldId="281"/>
            <ac:spMk id="12" creationId="{054B3F04-9EAC-45C0-B3CE-0387EEA10A0C}"/>
          </ac:spMkLst>
        </pc:spChg>
        <pc:spChg chg="add del">
          <ac:chgData name="C21365726 Paulina Czarnota" userId="S::c21365726@mytudublin.ie::9bfe8af2-f115-412b-aefd-0c96fe100f5b" providerId="AD" clId="Web-{C7655B9D-4EBA-5F25-A8F4-ECAFC3C4508C}" dt="2023-03-09T12:58:50.816" v="70"/>
          <ac:spMkLst>
            <pc:docMk/>
            <pc:sldMk cId="2950385800" sldId="281"/>
            <ac:spMk id="14" creationId="{CECF0FC6-D57B-48B6-9036-F4FFD91A4B34}"/>
          </ac:spMkLst>
        </pc:spChg>
        <pc:spChg chg="add del">
          <ac:chgData name="C21365726 Paulina Czarnota" userId="S::c21365726@mytudublin.ie::9bfe8af2-f115-412b-aefd-0c96fe100f5b" providerId="AD" clId="Web-{C7655B9D-4EBA-5F25-A8F4-ECAFC3C4508C}" dt="2023-03-09T12:58:50.816" v="70"/>
          <ac:spMkLst>
            <pc:docMk/>
            <pc:sldMk cId="2950385800" sldId="281"/>
            <ac:spMk id="15" creationId="{717A211C-5863-4303-AC3D-AEBFDF6D6A4C}"/>
          </ac:spMkLst>
        </pc:spChg>
        <pc:spChg chg="add del">
          <ac:chgData name="C21365726 Paulina Czarnota" userId="S::c21365726@mytudublin.ie::9bfe8af2-f115-412b-aefd-0c96fe100f5b" providerId="AD" clId="Web-{C7655B9D-4EBA-5F25-A8F4-ECAFC3C4508C}" dt="2023-03-09T12:58:50.816" v="70"/>
          <ac:spMkLst>
            <pc:docMk/>
            <pc:sldMk cId="2950385800" sldId="281"/>
            <ac:spMk id="16" creationId="{087519CD-2FFF-42E3-BB0C-FEAA828BA5DB}"/>
          </ac:spMkLst>
        </pc:spChg>
        <pc:spChg chg="add del">
          <ac:chgData name="C21365726 Paulina Czarnota" userId="S::c21365726@mytudublin.ie::9bfe8af2-f115-412b-aefd-0c96fe100f5b" providerId="AD" clId="Web-{C7655B9D-4EBA-5F25-A8F4-ECAFC3C4508C}" dt="2023-03-09T13:01:27.804" v="87"/>
          <ac:spMkLst>
            <pc:docMk/>
            <pc:sldMk cId="2950385800" sldId="281"/>
            <ac:spMk id="21" creationId="{C33BF9DD-8A45-4EEE-B231-0A14D322E5F9}"/>
          </ac:spMkLst>
        </pc:spChg>
        <pc:spChg chg="add del">
          <ac:chgData name="C21365726 Paulina Czarnota" userId="S::c21365726@mytudublin.ie::9bfe8af2-f115-412b-aefd-0c96fe100f5b" providerId="AD" clId="Web-{C7655B9D-4EBA-5F25-A8F4-ECAFC3C4508C}" dt="2023-03-09T13:01:27.804" v="87"/>
          <ac:spMkLst>
            <pc:docMk/>
            <pc:sldMk cId="2950385800" sldId="281"/>
            <ac:spMk id="25" creationId="{D5FBCAC9-BD8B-4F3B-AD74-EF37D4211349}"/>
          </ac:spMkLst>
        </pc:spChg>
        <pc:spChg chg="add del">
          <ac:chgData name="C21365726 Paulina Czarnota" userId="S::c21365726@mytudublin.ie::9bfe8af2-f115-412b-aefd-0c96fe100f5b" providerId="AD" clId="Web-{C7655B9D-4EBA-5F25-A8F4-ECAFC3C4508C}" dt="2023-03-09T13:01:27.804" v="87"/>
          <ac:spMkLst>
            <pc:docMk/>
            <pc:sldMk cId="2950385800" sldId="281"/>
            <ac:spMk id="27" creationId="{9556C5A8-AD7E-4CE7-87BE-9EA3B5E1786F}"/>
          </ac:spMkLst>
        </pc:spChg>
        <pc:spChg chg="add del">
          <ac:chgData name="C21365726 Paulina Czarnota" userId="S::c21365726@mytudublin.ie::9bfe8af2-f115-412b-aefd-0c96fe100f5b" providerId="AD" clId="Web-{C7655B9D-4EBA-5F25-A8F4-ECAFC3C4508C}" dt="2023-03-09T13:01:42.617" v="90"/>
          <ac:spMkLst>
            <pc:docMk/>
            <pc:sldMk cId="2950385800" sldId="281"/>
            <ac:spMk id="32" creationId="{52ABB703-2B0E-4C3B-B4A2-F3973548E561}"/>
          </ac:spMkLst>
        </pc:spChg>
        <pc:spChg chg="add del">
          <ac:chgData name="C21365726 Paulina Czarnota" userId="S::c21365726@mytudublin.ie::9bfe8af2-f115-412b-aefd-0c96fe100f5b" providerId="AD" clId="Web-{C7655B9D-4EBA-5F25-A8F4-ECAFC3C4508C}" dt="2023-03-09T13:01:42.617" v="90"/>
          <ac:spMkLst>
            <pc:docMk/>
            <pc:sldMk cId="2950385800" sldId="281"/>
            <ac:spMk id="36" creationId="{E95DA498-D9A2-4DA9-B9DA-B3776E08CF7E}"/>
          </ac:spMkLst>
        </pc:spChg>
        <pc:spChg chg="add del">
          <ac:chgData name="C21365726 Paulina Czarnota" userId="S::c21365726@mytudublin.ie::9bfe8af2-f115-412b-aefd-0c96fe100f5b" providerId="AD" clId="Web-{C7655B9D-4EBA-5F25-A8F4-ECAFC3C4508C}" dt="2023-03-09T13:01:42.617" v="90"/>
          <ac:spMkLst>
            <pc:docMk/>
            <pc:sldMk cId="2950385800" sldId="281"/>
            <ac:spMk id="38" creationId="{82A73093-4B9D-420D-B17E-52293703A1D4}"/>
          </ac:spMkLst>
        </pc:spChg>
        <pc:spChg chg="add del">
          <ac:chgData name="C21365726 Paulina Czarnota" userId="S::c21365726@mytudublin.ie::9bfe8af2-f115-412b-aefd-0c96fe100f5b" providerId="AD" clId="Web-{C7655B9D-4EBA-5F25-A8F4-ECAFC3C4508C}" dt="2023-03-09T13:01:52.179" v="94"/>
          <ac:spMkLst>
            <pc:docMk/>
            <pc:sldMk cId="2950385800" sldId="281"/>
            <ac:spMk id="43" creationId="{C33BF9DD-8A45-4EEE-B231-0A14D322E5F9}"/>
          </ac:spMkLst>
        </pc:spChg>
        <pc:spChg chg="add del">
          <ac:chgData name="C21365726 Paulina Czarnota" userId="S::c21365726@mytudublin.ie::9bfe8af2-f115-412b-aefd-0c96fe100f5b" providerId="AD" clId="Web-{C7655B9D-4EBA-5F25-A8F4-ECAFC3C4508C}" dt="2023-03-09T13:01:52.179" v="94"/>
          <ac:spMkLst>
            <pc:docMk/>
            <pc:sldMk cId="2950385800" sldId="281"/>
            <ac:spMk id="47" creationId="{D5FBCAC9-BD8B-4F3B-AD74-EF37D4211349}"/>
          </ac:spMkLst>
        </pc:spChg>
        <pc:spChg chg="add del">
          <ac:chgData name="C21365726 Paulina Czarnota" userId="S::c21365726@mytudublin.ie::9bfe8af2-f115-412b-aefd-0c96fe100f5b" providerId="AD" clId="Web-{C7655B9D-4EBA-5F25-A8F4-ECAFC3C4508C}" dt="2023-03-09T13:01:52.179" v="94"/>
          <ac:spMkLst>
            <pc:docMk/>
            <pc:sldMk cId="2950385800" sldId="281"/>
            <ac:spMk id="49" creationId="{9556C5A8-AD7E-4CE7-87BE-9EA3B5E1786F}"/>
          </ac:spMkLst>
        </pc:spChg>
        <pc:spChg chg="add del">
          <ac:chgData name="C21365726 Paulina Czarnota" userId="S::c21365726@mytudublin.ie::9bfe8af2-f115-412b-aefd-0c96fe100f5b" providerId="AD" clId="Web-{C7655B9D-4EBA-5F25-A8F4-ECAFC3C4508C}" dt="2023-03-09T13:02:03.398" v="99"/>
          <ac:spMkLst>
            <pc:docMk/>
            <pc:sldMk cId="2950385800" sldId="281"/>
            <ac:spMk id="54" creationId="{C33BF9DD-8A45-4EEE-B231-0A14D322E5F9}"/>
          </ac:spMkLst>
        </pc:spChg>
        <pc:spChg chg="add del">
          <ac:chgData name="C21365726 Paulina Czarnota" userId="S::c21365726@mytudublin.ie::9bfe8af2-f115-412b-aefd-0c96fe100f5b" providerId="AD" clId="Web-{C7655B9D-4EBA-5F25-A8F4-ECAFC3C4508C}" dt="2023-03-09T13:02:03.398" v="99"/>
          <ac:spMkLst>
            <pc:docMk/>
            <pc:sldMk cId="2950385800" sldId="281"/>
            <ac:spMk id="58" creationId="{D5FBCAC9-BD8B-4F3B-AD74-EF37D4211349}"/>
          </ac:spMkLst>
        </pc:spChg>
        <pc:spChg chg="add del">
          <ac:chgData name="C21365726 Paulina Czarnota" userId="S::c21365726@mytudublin.ie::9bfe8af2-f115-412b-aefd-0c96fe100f5b" providerId="AD" clId="Web-{C7655B9D-4EBA-5F25-A8F4-ECAFC3C4508C}" dt="2023-03-09T13:02:03.398" v="99"/>
          <ac:spMkLst>
            <pc:docMk/>
            <pc:sldMk cId="2950385800" sldId="281"/>
            <ac:spMk id="60" creationId="{9556C5A8-AD7E-4CE7-87BE-9EA3B5E1786F}"/>
          </ac:spMkLst>
        </pc:spChg>
        <pc:spChg chg="add del">
          <ac:chgData name="C21365726 Paulina Czarnota" userId="S::c21365726@mytudublin.ie::9bfe8af2-f115-412b-aefd-0c96fe100f5b" providerId="AD" clId="Web-{C7655B9D-4EBA-5F25-A8F4-ECAFC3C4508C}" dt="2023-03-09T13:02:03.383" v="98"/>
          <ac:spMkLst>
            <pc:docMk/>
            <pc:sldMk cId="2950385800" sldId="281"/>
            <ac:spMk id="65" creationId="{C33BF9DD-8A45-4EEE-B231-0A14D322E5F9}"/>
          </ac:spMkLst>
        </pc:spChg>
        <pc:spChg chg="add del">
          <ac:chgData name="C21365726 Paulina Czarnota" userId="S::c21365726@mytudublin.ie::9bfe8af2-f115-412b-aefd-0c96fe100f5b" providerId="AD" clId="Web-{C7655B9D-4EBA-5F25-A8F4-ECAFC3C4508C}" dt="2023-03-09T13:02:03.383" v="98"/>
          <ac:spMkLst>
            <pc:docMk/>
            <pc:sldMk cId="2950385800" sldId="281"/>
            <ac:spMk id="69" creationId="{D5FBCAC9-BD8B-4F3B-AD74-EF37D4211349}"/>
          </ac:spMkLst>
        </pc:spChg>
        <pc:spChg chg="add del">
          <ac:chgData name="C21365726 Paulina Czarnota" userId="S::c21365726@mytudublin.ie::9bfe8af2-f115-412b-aefd-0c96fe100f5b" providerId="AD" clId="Web-{C7655B9D-4EBA-5F25-A8F4-ECAFC3C4508C}" dt="2023-03-09T13:02:03.383" v="98"/>
          <ac:spMkLst>
            <pc:docMk/>
            <pc:sldMk cId="2950385800" sldId="281"/>
            <ac:spMk id="71" creationId="{9556C5A8-AD7E-4CE7-87BE-9EA3B5E1786F}"/>
          </ac:spMkLst>
        </pc:spChg>
        <pc:spChg chg="add del">
          <ac:chgData name="C21365726 Paulina Czarnota" userId="S::c21365726@mytudublin.ie::9bfe8af2-f115-412b-aefd-0c96fe100f5b" providerId="AD" clId="Web-{C7655B9D-4EBA-5F25-A8F4-ECAFC3C4508C}" dt="2023-03-09T13:09:35.721" v="180"/>
          <ac:spMkLst>
            <pc:docMk/>
            <pc:sldMk cId="2950385800" sldId="281"/>
            <ac:spMk id="73" creationId="{52ABB703-2B0E-4C3B-B4A2-F3973548E561}"/>
          </ac:spMkLst>
        </pc:spChg>
        <pc:spChg chg="add del">
          <ac:chgData name="C21365726 Paulina Czarnota" userId="S::c21365726@mytudublin.ie::9bfe8af2-f115-412b-aefd-0c96fe100f5b" providerId="AD" clId="Web-{C7655B9D-4EBA-5F25-A8F4-ECAFC3C4508C}" dt="2023-03-09T13:09:35.721" v="180"/>
          <ac:spMkLst>
            <pc:docMk/>
            <pc:sldMk cId="2950385800" sldId="281"/>
            <ac:spMk id="75" creationId="{E95DA498-D9A2-4DA9-B9DA-B3776E08CF7E}"/>
          </ac:spMkLst>
        </pc:spChg>
        <pc:spChg chg="add del">
          <ac:chgData name="C21365726 Paulina Czarnota" userId="S::c21365726@mytudublin.ie::9bfe8af2-f115-412b-aefd-0c96fe100f5b" providerId="AD" clId="Web-{C7655B9D-4EBA-5F25-A8F4-ECAFC3C4508C}" dt="2023-03-09T13:09:35.721" v="180"/>
          <ac:spMkLst>
            <pc:docMk/>
            <pc:sldMk cId="2950385800" sldId="281"/>
            <ac:spMk id="76" creationId="{82A73093-4B9D-420D-B17E-52293703A1D4}"/>
          </ac:spMkLst>
        </pc:spChg>
        <pc:spChg chg="add">
          <ac:chgData name="C21365726 Paulina Czarnota" userId="S::c21365726@mytudublin.ie::9bfe8af2-f115-412b-aefd-0c96fe100f5b" providerId="AD" clId="Web-{C7655B9D-4EBA-5F25-A8F4-ECAFC3C4508C}" dt="2023-03-09T13:09:35.721" v="180"/>
          <ac:spMkLst>
            <pc:docMk/>
            <pc:sldMk cId="2950385800" sldId="281"/>
            <ac:spMk id="78" creationId="{C33BF9DD-8A45-4EEE-B231-0A14D322E5F9}"/>
          </ac:spMkLst>
        </pc:spChg>
        <pc:spChg chg="add">
          <ac:chgData name="C21365726 Paulina Czarnota" userId="S::c21365726@mytudublin.ie::9bfe8af2-f115-412b-aefd-0c96fe100f5b" providerId="AD" clId="Web-{C7655B9D-4EBA-5F25-A8F4-ECAFC3C4508C}" dt="2023-03-09T13:09:35.721" v="180"/>
          <ac:spMkLst>
            <pc:docMk/>
            <pc:sldMk cId="2950385800" sldId="281"/>
            <ac:spMk id="80" creationId="{D5FBCAC9-BD8B-4F3B-AD74-EF37D4211349}"/>
          </ac:spMkLst>
        </pc:spChg>
        <pc:spChg chg="add del">
          <ac:chgData name="C21365726 Paulina Czarnota" userId="S::c21365726@mytudublin.ie::9bfe8af2-f115-412b-aefd-0c96fe100f5b" providerId="AD" clId="Web-{C7655B9D-4EBA-5F25-A8F4-ECAFC3C4508C}" dt="2023-03-09T13:09:23.831" v="177"/>
          <ac:spMkLst>
            <pc:docMk/>
            <pc:sldMk cId="2950385800" sldId="281"/>
            <ac:spMk id="81" creationId="{52ABB703-2B0E-4C3B-B4A2-F3973548E561}"/>
          </ac:spMkLst>
        </pc:spChg>
        <pc:spChg chg="add">
          <ac:chgData name="C21365726 Paulina Czarnota" userId="S::c21365726@mytudublin.ie::9bfe8af2-f115-412b-aefd-0c96fe100f5b" providerId="AD" clId="Web-{C7655B9D-4EBA-5F25-A8F4-ECAFC3C4508C}" dt="2023-03-09T13:09:35.721" v="180"/>
          <ac:spMkLst>
            <pc:docMk/>
            <pc:sldMk cId="2950385800" sldId="281"/>
            <ac:spMk id="82" creationId="{9556C5A8-AD7E-4CE7-87BE-9EA3B5E1786F}"/>
          </ac:spMkLst>
        </pc:spChg>
        <pc:spChg chg="add del">
          <ac:chgData name="C21365726 Paulina Czarnota" userId="S::c21365726@mytudublin.ie::9bfe8af2-f115-412b-aefd-0c96fe100f5b" providerId="AD" clId="Web-{C7655B9D-4EBA-5F25-A8F4-ECAFC3C4508C}" dt="2023-03-09T13:09:23.831" v="177"/>
          <ac:spMkLst>
            <pc:docMk/>
            <pc:sldMk cId="2950385800" sldId="281"/>
            <ac:spMk id="85" creationId="{E95DA498-D9A2-4DA9-B9DA-B3776E08CF7E}"/>
          </ac:spMkLst>
        </pc:spChg>
        <pc:spChg chg="add del">
          <ac:chgData name="C21365726 Paulina Czarnota" userId="S::c21365726@mytudublin.ie::9bfe8af2-f115-412b-aefd-0c96fe100f5b" providerId="AD" clId="Web-{C7655B9D-4EBA-5F25-A8F4-ECAFC3C4508C}" dt="2023-03-09T13:09:23.831" v="177"/>
          <ac:spMkLst>
            <pc:docMk/>
            <pc:sldMk cId="2950385800" sldId="281"/>
            <ac:spMk id="87" creationId="{82A73093-4B9D-420D-B17E-52293703A1D4}"/>
          </ac:spMkLst>
        </pc:spChg>
        <pc:picChg chg="add del mod">
          <ac:chgData name="C21365726 Paulina Czarnota" userId="S::c21365726@mytudublin.ie::9bfe8af2-f115-412b-aefd-0c96fe100f5b" providerId="AD" clId="Web-{C7655B9D-4EBA-5F25-A8F4-ECAFC3C4508C}" dt="2023-03-09T12:58:57.910" v="71"/>
          <ac:picMkLst>
            <pc:docMk/>
            <pc:sldMk cId="2950385800" sldId="281"/>
            <ac:picMk id="4" creationId="{1A120751-3CFB-A294-FB29-E7EA96CEF38F}"/>
          </ac:picMkLst>
        </pc:picChg>
        <pc:picChg chg="add del mod">
          <ac:chgData name="C21365726 Paulina Czarnota" userId="S::c21365726@mytudublin.ie::9bfe8af2-f115-412b-aefd-0c96fe100f5b" providerId="AD" clId="Web-{C7655B9D-4EBA-5F25-A8F4-ECAFC3C4508C}" dt="2023-03-09T13:00:48.146" v="80"/>
          <ac:picMkLst>
            <pc:docMk/>
            <pc:sldMk cId="2950385800" sldId="281"/>
            <ac:picMk id="5" creationId="{6052E396-A775-8F80-0E33-AE84D7A8782E}"/>
          </ac:picMkLst>
        </pc:picChg>
        <pc:picChg chg="add mod">
          <ac:chgData name="C21365726 Paulina Czarnota" userId="S::c21365726@mytudublin.ie::9bfe8af2-f115-412b-aefd-0c96fe100f5b" providerId="AD" clId="Web-{C7655B9D-4EBA-5F25-A8F4-ECAFC3C4508C}" dt="2023-03-09T13:09:35.721" v="180"/>
          <ac:picMkLst>
            <pc:docMk/>
            <pc:sldMk cId="2950385800" sldId="281"/>
            <ac:picMk id="6" creationId="{888C5342-3500-3E8F-2976-83D7DFA0066D}"/>
          </ac:picMkLst>
        </pc:picChg>
        <pc:cxnChg chg="add del">
          <ac:chgData name="C21365726 Paulina Czarnota" userId="S::c21365726@mytudublin.ie::9bfe8af2-f115-412b-aefd-0c96fe100f5b" providerId="AD" clId="Web-{C7655B9D-4EBA-5F25-A8F4-ECAFC3C4508C}" dt="2023-03-09T13:01:27.804" v="87"/>
          <ac:cxnSpMkLst>
            <pc:docMk/>
            <pc:sldMk cId="2950385800" sldId="281"/>
            <ac:cxnSpMk id="23" creationId="{9020DCC9-F851-4562-BB20-1AB3C51BFD08}"/>
          </ac:cxnSpMkLst>
        </pc:cxnChg>
        <pc:cxnChg chg="add del">
          <ac:chgData name="C21365726 Paulina Czarnota" userId="S::c21365726@mytudublin.ie::9bfe8af2-f115-412b-aefd-0c96fe100f5b" providerId="AD" clId="Web-{C7655B9D-4EBA-5F25-A8F4-ECAFC3C4508C}" dt="2023-03-09T13:01:42.617" v="90"/>
          <ac:cxnSpMkLst>
            <pc:docMk/>
            <pc:sldMk cId="2950385800" sldId="281"/>
            <ac:cxnSpMk id="34" creationId="{9C21570E-E159-49A6-9891-FA397B7A92D3}"/>
          </ac:cxnSpMkLst>
        </pc:cxnChg>
        <pc:cxnChg chg="add del">
          <ac:chgData name="C21365726 Paulina Czarnota" userId="S::c21365726@mytudublin.ie::9bfe8af2-f115-412b-aefd-0c96fe100f5b" providerId="AD" clId="Web-{C7655B9D-4EBA-5F25-A8F4-ECAFC3C4508C}" dt="2023-03-09T13:01:52.179" v="94"/>
          <ac:cxnSpMkLst>
            <pc:docMk/>
            <pc:sldMk cId="2950385800" sldId="281"/>
            <ac:cxnSpMk id="45" creationId="{9020DCC9-F851-4562-BB20-1AB3C51BFD08}"/>
          </ac:cxnSpMkLst>
        </pc:cxnChg>
        <pc:cxnChg chg="add del">
          <ac:chgData name="C21365726 Paulina Czarnota" userId="S::c21365726@mytudublin.ie::9bfe8af2-f115-412b-aefd-0c96fe100f5b" providerId="AD" clId="Web-{C7655B9D-4EBA-5F25-A8F4-ECAFC3C4508C}" dt="2023-03-09T13:02:03.398" v="99"/>
          <ac:cxnSpMkLst>
            <pc:docMk/>
            <pc:sldMk cId="2950385800" sldId="281"/>
            <ac:cxnSpMk id="56" creationId="{9020DCC9-F851-4562-BB20-1AB3C51BFD08}"/>
          </ac:cxnSpMkLst>
        </pc:cxnChg>
        <pc:cxnChg chg="add del">
          <ac:chgData name="C21365726 Paulina Czarnota" userId="S::c21365726@mytudublin.ie::9bfe8af2-f115-412b-aefd-0c96fe100f5b" providerId="AD" clId="Web-{C7655B9D-4EBA-5F25-A8F4-ECAFC3C4508C}" dt="2023-03-09T13:02:03.383" v="98"/>
          <ac:cxnSpMkLst>
            <pc:docMk/>
            <pc:sldMk cId="2950385800" sldId="281"/>
            <ac:cxnSpMk id="67" creationId="{9020DCC9-F851-4562-BB20-1AB3C51BFD08}"/>
          </ac:cxnSpMkLst>
        </pc:cxnChg>
        <pc:cxnChg chg="add del">
          <ac:chgData name="C21365726 Paulina Czarnota" userId="S::c21365726@mytudublin.ie::9bfe8af2-f115-412b-aefd-0c96fe100f5b" providerId="AD" clId="Web-{C7655B9D-4EBA-5F25-A8F4-ECAFC3C4508C}" dt="2023-03-09T13:09:35.721" v="180"/>
          <ac:cxnSpMkLst>
            <pc:docMk/>
            <pc:sldMk cId="2950385800" sldId="281"/>
            <ac:cxnSpMk id="74" creationId="{9C21570E-E159-49A6-9891-FA397B7A92D3}"/>
          </ac:cxnSpMkLst>
        </pc:cxnChg>
        <pc:cxnChg chg="add">
          <ac:chgData name="C21365726 Paulina Czarnota" userId="S::c21365726@mytudublin.ie::9bfe8af2-f115-412b-aefd-0c96fe100f5b" providerId="AD" clId="Web-{C7655B9D-4EBA-5F25-A8F4-ECAFC3C4508C}" dt="2023-03-09T13:09:35.721" v="180"/>
          <ac:cxnSpMkLst>
            <pc:docMk/>
            <pc:sldMk cId="2950385800" sldId="281"/>
            <ac:cxnSpMk id="79" creationId="{9020DCC9-F851-4562-BB20-1AB3C51BFD08}"/>
          </ac:cxnSpMkLst>
        </pc:cxnChg>
        <pc:cxnChg chg="add del">
          <ac:chgData name="C21365726 Paulina Czarnota" userId="S::c21365726@mytudublin.ie::9bfe8af2-f115-412b-aefd-0c96fe100f5b" providerId="AD" clId="Web-{C7655B9D-4EBA-5F25-A8F4-ECAFC3C4508C}" dt="2023-03-09T13:09:23.831" v="177"/>
          <ac:cxnSpMkLst>
            <pc:docMk/>
            <pc:sldMk cId="2950385800" sldId="281"/>
            <ac:cxnSpMk id="83" creationId="{9C21570E-E159-49A6-9891-FA397B7A92D3}"/>
          </ac:cxnSpMkLst>
        </pc:cxnChg>
      </pc:sldChg>
    </pc:docChg>
  </pc:docChgLst>
  <pc:docChgLst>
    <pc:chgData name="C21412282 Prabhjeet Bissora" userId="S::c21412282@mytudublin.ie::d8851839-6898-4a4e-9ae3-098fe5306b9e" providerId="AD" clId="Web-{60882113-7E79-CC25-D231-A64BF5EC2DEB}"/>
    <pc:docChg chg="modSld">
      <pc:chgData name="C21412282 Prabhjeet Bissora" userId="S::c21412282@mytudublin.ie::d8851839-6898-4a4e-9ae3-098fe5306b9e" providerId="AD" clId="Web-{60882113-7E79-CC25-D231-A64BF5EC2DEB}" dt="2023-03-09T00:28:37.870" v="66" actId="1076"/>
      <pc:docMkLst>
        <pc:docMk/>
      </pc:docMkLst>
      <pc:sldChg chg="modSp">
        <pc:chgData name="C21412282 Prabhjeet Bissora" userId="S::c21412282@mytudublin.ie::d8851839-6898-4a4e-9ae3-098fe5306b9e" providerId="AD" clId="Web-{60882113-7E79-CC25-D231-A64BF5EC2DEB}" dt="2023-03-08T22:50:52.136" v="1" actId="1076"/>
        <pc:sldMkLst>
          <pc:docMk/>
          <pc:sldMk cId="1412588164" sldId="256"/>
        </pc:sldMkLst>
        <pc:spChg chg="mod">
          <ac:chgData name="C21412282 Prabhjeet Bissora" userId="S::c21412282@mytudublin.ie::d8851839-6898-4a4e-9ae3-098fe5306b9e" providerId="AD" clId="Web-{60882113-7E79-CC25-D231-A64BF5EC2DEB}" dt="2023-03-08T22:50:52.136" v="1" actId="1076"/>
          <ac:spMkLst>
            <pc:docMk/>
            <pc:sldMk cId="1412588164" sldId="256"/>
            <ac:spMk id="2" creationId="{1F120FBA-AE3C-0BB2-E294-DF2F53D5CCCC}"/>
          </ac:spMkLst>
        </pc:spChg>
      </pc:sldChg>
      <pc:sldChg chg="addSp modSp">
        <pc:chgData name="C21412282 Prabhjeet Bissora" userId="S::c21412282@mytudublin.ie::d8851839-6898-4a4e-9ae3-098fe5306b9e" providerId="AD" clId="Web-{60882113-7E79-CC25-D231-A64BF5EC2DEB}" dt="2023-03-09T00:21:19.808" v="44" actId="1076"/>
        <pc:sldMkLst>
          <pc:docMk/>
          <pc:sldMk cId="3962297493" sldId="257"/>
        </pc:sldMkLst>
        <pc:spChg chg="mod">
          <ac:chgData name="C21412282 Prabhjeet Bissora" userId="S::c21412282@mytudublin.ie::d8851839-6898-4a4e-9ae3-098fe5306b9e" providerId="AD" clId="Web-{60882113-7E79-CC25-D231-A64BF5EC2DEB}" dt="2023-03-09T00:21:18.339" v="42" actId="20577"/>
          <ac:spMkLst>
            <pc:docMk/>
            <pc:sldMk cId="3962297493" sldId="257"/>
            <ac:spMk id="3" creationId="{F69AC6CB-30ED-9204-2D4D-A80F8D0506A8}"/>
          </ac:spMkLst>
        </pc:spChg>
        <pc:picChg chg="add mod">
          <ac:chgData name="C21412282 Prabhjeet Bissora" userId="S::c21412282@mytudublin.ie::d8851839-6898-4a4e-9ae3-098fe5306b9e" providerId="AD" clId="Web-{60882113-7E79-CC25-D231-A64BF5EC2DEB}" dt="2023-03-09T00:16:25.485" v="7" actId="14100"/>
          <ac:picMkLst>
            <pc:docMk/>
            <pc:sldMk cId="3962297493" sldId="257"/>
            <ac:picMk id="5" creationId="{EAA0ABDB-DE29-82B8-A647-759B2513933D}"/>
          </ac:picMkLst>
        </pc:picChg>
        <pc:picChg chg="add mod">
          <ac:chgData name="C21412282 Prabhjeet Bissora" userId="S::c21412282@mytudublin.ie::d8851839-6898-4a4e-9ae3-098fe5306b9e" providerId="AD" clId="Web-{60882113-7E79-CC25-D231-A64BF5EC2DEB}" dt="2023-03-09T00:21:19.808" v="44" actId="1076"/>
          <ac:picMkLst>
            <pc:docMk/>
            <pc:sldMk cId="3962297493" sldId="257"/>
            <ac:picMk id="6" creationId="{AB1CA624-1E28-EC2E-EE05-47608E0554F1}"/>
          </ac:picMkLst>
        </pc:picChg>
      </pc:sldChg>
      <pc:sldChg chg="addSp delSp modSp">
        <pc:chgData name="C21412282 Prabhjeet Bissora" userId="S::c21412282@mytudublin.ie::d8851839-6898-4a4e-9ae3-098fe5306b9e" providerId="AD" clId="Web-{60882113-7E79-CC25-D231-A64BF5EC2DEB}" dt="2023-03-09T00:28:37.870" v="66" actId="1076"/>
        <pc:sldMkLst>
          <pc:docMk/>
          <pc:sldMk cId="3081010596" sldId="259"/>
        </pc:sldMkLst>
        <pc:picChg chg="add del mod">
          <ac:chgData name="C21412282 Prabhjeet Bissora" userId="S::c21412282@mytudublin.ie::d8851839-6898-4a4e-9ae3-098fe5306b9e" providerId="AD" clId="Web-{60882113-7E79-CC25-D231-A64BF5EC2DEB}" dt="2023-03-09T00:26:36.241" v="47"/>
          <ac:picMkLst>
            <pc:docMk/>
            <pc:sldMk cId="3081010596" sldId="259"/>
            <ac:picMk id="4" creationId="{112678A5-822B-088E-2429-131090CF8E6E}"/>
          </ac:picMkLst>
        </pc:picChg>
        <pc:picChg chg="add mod">
          <ac:chgData name="C21412282 Prabhjeet Bissora" userId="S::c21412282@mytudublin.ie::d8851839-6898-4a4e-9ae3-098fe5306b9e" providerId="AD" clId="Web-{60882113-7E79-CC25-D231-A64BF5EC2DEB}" dt="2023-03-09T00:28:19.901" v="64" actId="14100"/>
          <ac:picMkLst>
            <pc:docMk/>
            <pc:sldMk cId="3081010596" sldId="259"/>
            <ac:picMk id="5" creationId="{C48626A7-3C97-0B48-83EC-EF0CE06A4DB2}"/>
          </ac:picMkLst>
        </pc:picChg>
        <pc:picChg chg="add mod">
          <ac:chgData name="C21412282 Prabhjeet Bissora" userId="S::c21412282@mytudublin.ie::d8851839-6898-4a4e-9ae3-098fe5306b9e" providerId="AD" clId="Web-{60882113-7E79-CC25-D231-A64BF5EC2DEB}" dt="2023-03-09T00:28:37.870" v="66" actId="1076"/>
          <ac:picMkLst>
            <pc:docMk/>
            <pc:sldMk cId="3081010596" sldId="259"/>
            <ac:picMk id="6" creationId="{538F18A9-6FE2-4CFB-7AC0-21CFA0950EC7}"/>
          </ac:picMkLst>
        </pc:picChg>
      </pc:sldChg>
      <pc:sldChg chg="addSp modSp">
        <pc:chgData name="C21412282 Prabhjeet Bissora" userId="S::c21412282@mytudublin.ie::d8851839-6898-4a4e-9ae3-098fe5306b9e" providerId="AD" clId="Web-{60882113-7E79-CC25-D231-A64BF5EC2DEB}" dt="2023-03-09T00:14:16.231" v="4" actId="14100"/>
        <pc:sldMkLst>
          <pc:docMk/>
          <pc:sldMk cId="2518595194" sldId="271"/>
        </pc:sldMkLst>
        <pc:picChg chg="add mod">
          <ac:chgData name="C21412282 Prabhjeet Bissora" userId="S::c21412282@mytudublin.ie::d8851839-6898-4a4e-9ae3-098fe5306b9e" providerId="AD" clId="Web-{60882113-7E79-CC25-D231-A64BF5EC2DEB}" dt="2023-03-09T00:14:16.231" v="4" actId="14100"/>
          <ac:picMkLst>
            <pc:docMk/>
            <pc:sldMk cId="2518595194" sldId="271"/>
            <ac:picMk id="4" creationId="{351EFEB0-F9A9-8518-B122-3A0D32E59A7A}"/>
          </ac:picMkLst>
        </pc:picChg>
      </pc:sldChg>
    </pc:docChg>
  </pc:docChgLst>
  <pc:docChgLst>
    <pc:chgData name="C21365726 Paulina Czarnota" userId="S::c21365726@mytudublin.ie::9bfe8af2-f115-412b-aefd-0c96fe100f5b" providerId="AD" clId="Web-{60A9B827-D034-397F-D251-43CB28914F56}"/>
    <pc:docChg chg="modSld addMainMaster delMainMaster">
      <pc:chgData name="C21365726 Paulina Czarnota" userId="S::c21365726@mytudublin.ie::9bfe8af2-f115-412b-aefd-0c96fe100f5b" providerId="AD" clId="Web-{60A9B827-D034-397F-D251-43CB28914F56}" dt="2023-03-06T23:09:08.149" v="236" actId="20577"/>
      <pc:docMkLst>
        <pc:docMk/>
      </pc:docMkLst>
      <pc:sldChg chg="addSp delSp modSp mod setBg modClrScheme addAnim delDesignElem chgLayout">
        <pc:chgData name="C21365726 Paulina Czarnota" userId="S::c21365726@mytudublin.ie::9bfe8af2-f115-412b-aefd-0c96fe100f5b" providerId="AD" clId="Web-{60A9B827-D034-397F-D251-43CB28914F56}" dt="2023-03-06T22:59:02.711" v="92" actId="14100"/>
        <pc:sldMkLst>
          <pc:docMk/>
          <pc:sldMk cId="1412588164" sldId="256"/>
        </pc:sldMkLst>
        <pc:spChg chg="mod ord">
          <ac:chgData name="C21365726 Paulina Czarnota" userId="S::c21365726@mytudublin.ie::9bfe8af2-f115-412b-aefd-0c96fe100f5b" providerId="AD" clId="Web-{60A9B827-D034-397F-D251-43CB28914F56}" dt="2023-03-06T22:59:02.711" v="92" actId="14100"/>
          <ac:spMkLst>
            <pc:docMk/>
            <pc:sldMk cId="1412588164" sldId="256"/>
            <ac:spMk id="2" creationId="{1F120FBA-AE3C-0BB2-E294-DF2F53D5CCCC}"/>
          </ac:spMkLst>
        </pc:spChg>
        <pc:spChg chg="mod ord">
          <ac:chgData name="C21365726 Paulina Czarnota" userId="S::c21365726@mytudublin.ie::9bfe8af2-f115-412b-aefd-0c96fe100f5b" providerId="AD" clId="Web-{60A9B827-D034-397F-D251-43CB28914F56}" dt="2023-03-06T22:58:56.555" v="91" actId="20577"/>
          <ac:spMkLst>
            <pc:docMk/>
            <pc:sldMk cId="1412588164" sldId="256"/>
            <ac:spMk id="3" creationId="{F3A4F824-DBA2-33D9-4BC8-B319905D639A}"/>
          </ac:spMkLst>
        </pc:spChg>
        <pc:spChg chg="add del">
          <ac:chgData name="C21365726 Paulina Czarnota" userId="S::c21365726@mytudublin.ie::9bfe8af2-f115-412b-aefd-0c96fe100f5b" providerId="AD" clId="Web-{60A9B827-D034-397F-D251-43CB28914F56}" dt="2023-03-06T22:55:28.003" v="64"/>
          <ac:spMkLst>
            <pc:docMk/>
            <pc:sldMk cId="1412588164" sldId="256"/>
            <ac:spMk id="6" creationId="{FFD48BC7-DC40-47DE-87EE-9F4B6ECB9ABB}"/>
          </ac:spMkLst>
        </pc:spChg>
        <pc:spChg chg="add del">
          <ac:chgData name="C21365726 Paulina Czarnota" userId="S::c21365726@mytudublin.ie::9bfe8af2-f115-412b-aefd-0c96fe100f5b" providerId="AD" clId="Web-{60A9B827-D034-397F-D251-43CB28914F56}" dt="2023-03-06T22:55:28.003" v="64"/>
          <ac:spMkLst>
            <pc:docMk/>
            <pc:sldMk cId="1412588164" sldId="256"/>
            <ac:spMk id="7" creationId="{E502BBC7-2C76-46F3-BC24-5985BC13DB88}"/>
          </ac:spMkLst>
        </pc:spChg>
        <pc:spChg chg="add del">
          <ac:chgData name="C21365726 Paulina Czarnota" userId="S::c21365726@mytudublin.ie::9bfe8af2-f115-412b-aefd-0c96fe100f5b" providerId="AD" clId="Web-{60A9B827-D034-397F-D251-43CB28914F56}" dt="2023-03-06T22:54:38.626" v="56"/>
          <ac:spMkLst>
            <pc:docMk/>
            <pc:sldMk cId="1412588164" sldId="256"/>
            <ac:spMk id="8" creationId="{DD6BC9EB-F181-48AB-BCA2-3D1DB20D2D87}"/>
          </ac:spMkLst>
        </pc:spChg>
        <pc:spChg chg="add del">
          <ac:chgData name="C21365726 Paulina Czarnota" userId="S::c21365726@mytudublin.ie::9bfe8af2-f115-412b-aefd-0c96fe100f5b" providerId="AD" clId="Web-{60A9B827-D034-397F-D251-43CB28914F56}" dt="2023-03-06T22:54:38.626" v="56"/>
          <ac:spMkLst>
            <pc:docMk/>
            <pc:sldMk cId="1412588164" sldId="256"/>
            <ac:spMk id="10" creationId="{D33AAA80-39DC-4020-9BFF-0718F35C7661}"/>
          </ac:spMkLst>
        </pc:spChg>
        <pc:spChg chg="add del">
          <ac:chgData name="C21365726 Paulina Czarnota" userId="S::c21365726@mytudublin.ie::9bfe8af2-f115-412b-aefd-0c96fe100f5b" providerId="AD" clId="Web-{60A9B827-D034-397F-D251-43CB28914F56}" dt="2023-03-06T22:54:41.001" v="58"/>
          <ac:spMkLst>
            <pc:docMk/>
            <pc:sldMk cId="1412588164" sldId="256"/>
            <ac:spMk id="13" creationId="{66D61E08-70C3-48D8-BEA0-787111DC30DA}"/>
          </ac:spMkLst>
        </pc:spChg>
        <pc:spChg chg="add del">
          <ac:chgData name="C21365726 Paulina Czarnota" userId="S::c21365726@mytudublin.ie::9bfe8af2-f115-412b-aefd-0c96fe100f5b" providerId="AD" clId="Web-{60A9B827-D034-397F-D251-43CB28914F56}" dt="2023-03-06T22:54:38.626" v="56"/>
          <ac:spMkLst>
            <pc:docMk/>
            <pc:sldMk cId="1412588164" sldId="256"/>
            <ac:spMk id="14" creationId="{1177F295-741F-4EFF-B0CA-BE69295ADA07}"/>
          </ac:spMkLst>
        </pc:spChg>
        <pc:spChg chg="add del">
          <ac:chgData name="C21365726 Paulina Czarnota" userId="S::c21365726@mytudublin.ie::9bfe8af2-f115-412b-aefd-0c96fe100f5b" providerId="AD" clId="Web-{60A9B827-D034-397F-D251-43CB28914F56}" dt="2023-03-06T22:54:41.001" v="58"/>
          <ac:spMkLst>
            <pc:docMk/>
            <pc:sldMk cId="1412588164" sldId="256"/>
            <ac:spMk id="15" creationId="{FC55298F-0AE5-478E-AD2B-03C2614C5833}"/>
          </ac:spMkLst>
        </pc:spChg>
        <pc:spChg chg="add del">
          <ac:chgData name="C21365726 Paulina Czarnota" userId="S::c21365726@mytudublin.ie::9bfe8af2-f115-412b-aefd-0c96fe100f5b" providerId="AD" clId="Web-{60A9B827-D034-397F-D251-43CB28914F56}" dt="2023-03-06T22:54:41.001" v="58"/>
          <ac:spMkLst>
            <pc:docMk/>
            <pc:sldMk cId="1412588164" sldId="256"/>
            <ac:spMk id="17" creationId="{C180E4EA-0B63-4779-A895-7E90E71088F3}"/>
          </ac:spMkLst>
        </pc:spChg>
        <pc:spChg chg="add del">
          <ac:chgData name="C21365726 Paulina Czarnota" userId="S::c21365726@mytudublin.ie::9bfe8af2-f115-412b-aefd-0c96fe100f5b" providerId="AD" clId="Web-{60A9B827-D034-397F-D251-43CB28914F56}" dt="2023-03-06T22:54:41.001" v="58"/>
          <ac:spMkLst>
            <pc:docMk/>
            <pc:sldMk cId="1412588164" sldId="256"/>
            <ac:spMk id="19" creationId="{CEE01D9D-3DE8-4EED-B0D3-8F3C79CC7673}"/>
          </ac:spMkLst>
        </pc:spChg>
        <pc:spChg chg="add del">
          <ac:chgData name="C21365726 Paulina Czarnota" userId="S::c21365726@mytudublin.ie::9bfe8af2-f115-412b-aefd-0c96fe100f5b" providerId="AD" clId="Web-{60A9B827-D034-397F-D251-43CB28914F56}" dt="2023-03-06T22:55:28.003" v="64"/>
          <ac:spMkLst>
            <pc:docMk/>
            <pc:sldMk cId="1412588164" sldId="256"/>
            <ac:spMk id="20" creationId="{C7F28D52-2A5F-4D23-81AE-7CB8B591C7AF}"/>
          </ac:spMkLst>
        </pc:spChg>
        <pc:spChg chg="add del">
          <ac:chgData name="C21365726 Paulina Czarnota" userId="S::c21365726@mytudublin.ie::9bfe8af2-f115-412b-aefd-0c96fe100f5b" providerId="AD" clId="Web-{60A9B827-D034-397F-D251-43CB28914F56}" dt="2023-03-06T22:54:41.001" v="58"/>
          <ac:spMkLst>
            <pc:docMk/>
            <pc:sldMk cId="1412588164" sldId="256"/>
            <ac:spMk id="21" creationId="{89AF5CE9-607F-43F4-8983-DCD6DA4051FD}"/>
          </ac:spMkLst>
        </pc:spChg>
        <pc:spChg chg="add del">
          <ac:chgData name="C21365726 Paulina Czarnota" userId="S::c21365726@mytudublin.ie::9bfe8af2-f115-412b-aefd-0c96fe100f5b" providerId="AD" clId="Web-{60A9B827-D034-397F-D251-43CB28914F56}" dt="2023-03-06T22:55:28.003" v="64"/>
          <ac:spMkLst>
            <pc:docMk/>
            <pc:sldMk cId="1412588164" sldId="256"/>
            <ac:spMk id="22" creationId="{3629484E-3792-4B3D-89AD-7C8A1ED0E0D4}"/>
          </ac:spMkLst>
        </pc:spChg>
        <pc:spChg chg="add del">
          <ac:chgData name="C21365726 Paulina Czarnota" userId="S::c21365726@mytudublin.ie::9bfe8af2-f115-412b-aefd-0c96fe100f5b" providerId="AD" clId="Web-{60A9B827-D034-397F-D251-43CB28914F56}" dt="2023-03-06T22:54:41.001" v="58"/>
          <ac:spMkLst>
            <pc:docMk/>
            <pc:sldMk cId="1412588164" sldId="256"/>
            <ac:spMk id="23" creationId="{6EEA2DBD-9E1E-4521-8C01-F32AD18A89E3}"/>
          </ac:spMkLst>
        </pc:spChg>
        <pc:spChg chg="add del">
          <ac:chgData name="C21365726 Paulina Czarnota" userId="S::c21365726@mytudublin.ie::9bfe8af2-f115-412b-aefd-0c96fe100f5b" providerId="AD" clId="Web-{60A9B827-D034-397F-D251-43CB28914F56}" dt="2023-03-06T22:58:07.257" v="81"/>
          <ac:spMkLst>
            <pc:docMk/>
            <pc:sldMk cId="1412588164" sldId="256"/>
            <ac:spMk id="24" creationId="{FBDCECDC-EEE3-4128-AA5E-82A8C08796E8}"/>
          </ac:spMkLst>
        </pc:spChg>
        <pc:spChg chg="add del">
          <ac:chgData name="C21365726 Paulina Czarnota" userId="S::c21365726@mytudublin.ie::9bfe8af2-f115-412b-aefd-0c96fe100f5b" providerId="AD" clId="Web-{60A9B827-D034-397F-D251-43CB28914F56}" dt="2023-03-06T22:54:41.001" v="58"/>
          <ac:spMkLst>
            <pc:docMk/>
            <pc:sldMk cId="1412588164" sldId="256"/>
            <ac:spMk id="25" creationId="{15BBD2C1-BA9B-46A9-A27A-33498B169272}"/>
          </ac:spMkLst>
        </pc:spChg>
        <pc:spChg chg="add del">
          <ac:chgData name="C21365726 Paulina Czarnota" userId="S::c21365726@mytudublin.ie::9bfe8af2-f115-412b-aefd-0c96fe100f5b" providerId="AD" clId="Web-{60A9B827-D034-397F-D251-43CB28914F56}" dt="2023-03-06T22:58:07.257" v="81"/>
          <ac:spMkLst>
            <pc:docMk/>
            <pc:sldMk cId="1412588164" sldId="256"/>
            <ac:spMk id="26" creationId="{4260EDE0-989C-4E16-AF94-F652294D828E}"/>
          </ac:spMkLst>
        </pc:spChg>
        <pc:spChg chg="add del">
          <ac:chgData name="C21365726 Paulina Czarnota" userId="S::c21365726@mytudublin.ie::9bfe8af2-f115-412b-aefd-0c96fe100f5b" providerId="AD" clId="Web-{60A9B827-D034-397F-D251-43CB28914F56}" dt="2023-03-06T22:54:46.048" v="60"/>
          <ac:spMkLst>
            <pc:docMk/>
            <pc:sldMk cId="1412588164" sldId="256"/>
            <ac:spMk id="27" creationId="{2783C067-F8BF-4755-B516-8A0CD74CF60C}"/>
          </ac:spMkLst>
        </pc:spChg>
        <pc:spChg chg="add del">
          <ac:chgData name="C21365726 Paulina Czarnota" userId="S::c21365726@mytudublin.ie::9bfe8af2-f115-412b-aefd-0c96fe100f5b" providerId="AD" clId="Web-{60A9B827-D034-397F-D251-43CB28914F56}" dt="2023-03-06T22:54:46.048" v="60"/>
          <ac:spMkLst>
            <pc:docMk/>
            <pc:sldMk cId="1412588164" sldId="256"/>
            <ac:spMk id="28" creationId="{2ED796EC-E7FF-46DB-B912-FB08BF12AA6E}"/>
          </ac:spMkLst>
        </pc:spChg>
        <pc:spChg chg="add del">
          <ac:chgData name="C21365726 Paulina Czarnota" userId="S::c21365726@mytudublin.ie::9bfe8af2-f115-412b-aefd-0c96fe100f5b" providerId="AD" clId="Web-{60A9B827-D034-397F-D251-43CB28914F56}" dt="2023-03-06T22:54:46.048" v="60"/>
          <ac:spMkLst>
            <pc:docMk/>
            <pc:sldMk cId="1412588164" sldId="256"/>
            <ac:spMk id="29" creationId="{549A2DAB-B431-487D-95AD-BB0FECB49E57}"/>
          </ac:spMkLst>
        </pc:spChg>
        <pc:spChg chg="add del">
          <ac:chgData name="C21365726 Paulina Czarnota" userId="S::c21365726@mytudublin.ie::9bfe8af2-f115-412b-aefd-0c96fe100f5b" providerId="AD" clId="Web-{60A9B827-D034-397F-D251-43CB28914F56}" dt="2023-03-06T22:54:46.048" v="60"/>
          <ac:spMkLst>
            <pc:docMk/>
            <pc:sldMk cId="1412588164" sldId="256"/>
            <ac:spMk id="30" creationId="{0819F787-32B4-46A8-BC57-C6571BCEE243}"/>
          </ac:spMkLst>
        </pc:spChg>
        <pc:spChg chg="add del">
          <ac:chgData name="C21365726 Paulina Czarnota" userId="S::c21365726@mytudublin.ie::9bfe8af2-f115-412b-aefd-0c96fe100f5b" providerId="AD" clId="Web-{60A9B827-D034-397F-D251-43CB28914F56}" dt="2023-03-06T22:58:07.257" v="81"/>
          <ac:spMkLst>
            <pc:docMk/>
            <pc:sldMk cId="1412588164" sldId="256"/>
            <ac:spMk id="31" creationId="{1F3985C0-E548-44D2-B30E-F3E42DADE133}"/>
          </ac:spMkLst>
        </pc:spChg>
        <pc:spChg chg="add del">
          <ac:chgData name="C21365726 Paulina Czarnota" userId="S::c21365726@mytudublin.ie::9bfe8af2-f115-412b-aefd-0c96fe100f5b" providerId="AD" clId="Web-{60A9B827-D034-397F-D251-43CB28914F56}" dt="2023-03-06T22:58:07.241" v="80"/>
          <ac:spMkLst>
            <pc:docMk/>
            <pc:sldMk cId="1412588164" sldId="256"/>
            <ac:spMk id="36" creationId="{8C6E698C-8155-4B8B-BDC9-B7299772B509}"/>
          </ac:spMkLst>
        </pc:spChg>
        <pc:spChg chg="add del">
          <ac:chgData name="C21365726 Paulina Czarnota" userId="S::c21365726@mytudublin.ie::9bfe8af2-f115-412b-aefd-0c96fe100f5b" providerId="AD" clId="Web-{60A9B827-D034-397F-D251-43CB28914F56}" dt="2023-03-06T22:58:07.241" v="80"/>
          <ac:spMkLst>
            <pc:docMk/>
            <pc:sldMk cId="1412588164" sldId="256"/>
            <ac:spMk id="40" creationId="{C22D9B36-9BE7-472B-8808-7E0D6810738F}"/>
          </ac:spMkLst>
        </pc:spChg>
        <pc:spChg chg="add del">
          <ac:chgData name="C21365726 Paulina Czarnota" userId="S::c21365726@mytudublin.ie::9bfe8af2-f115-412b-aefd-0c96fe100f5b" providerId="AD" clId="Web-{60A9B827-D034-397F-D251-43CB28914F56}" dt="2023-03-06T22:58:07.241" v="80"/>
          <ac:spMkLst>
            <pc:docMk/>
            <pc:sldMk cId="1412588164" sldId="256"/>
            <ac:spMk id="42" creationId="{8A549DE7-671D-4575-AF43-858FD99981CF}"/>
          </ac:spMkLst>
        </pc:spChg>
        <pc:spChg chg="add">
          <ac:chgData name="C21365726 Paulina Czarnota" userId="S::c21365726@mytudublin.ie::9bfe8af2-f115-412b-aefd-0c96fe100f5b" providerId="AD" clId="Web-{60A9B827-D034-397F-D251-43CB28914F56}" dt="2023-03-06T22:58:07.257" v="81"/>
          <ac:spMkLst>
            <pc:docMk/>
            <pc:sldMk cId="1412588164" sldId="256"/>
            <ac:spMk id="44" creationId="{FBDCECDC-EEE3-4128-AA5E-82A8C08796E8}"/>
          </ac:spMkLst>
        </pc:spChg>
        <pc:spChg chg="add">
          <ac:chgData name="C21365726 Paulina Czarnota" userId="S::c21365726@mytudublin.ie::9bfe8af2-f115-412b-aefd-0c96fe100f5b" providerId="AD" clId="Web-{60A9B827-D034-397F-D251-43CB28914F56}" dt="2023-03-06T22:58:07.257" v="81"/>
          <ac:spMkLst>
            <pc:docMk/>
            <pc:sldMk cId="1412588164" sldId="256"/>
            <ac:spMk id="45" creationId="{4260EDE0-989C-4E16-AF94-F652294D828E}"/>
          </ac:spMkLst>
        </pc:spChg>
        <pc:spChg chg="add">
          <ac:chgData name="C21365726 Paulina Czarnota" userId="S::c21365726@mytudublin.ie::9bfe8af2-f115-412b-aefd-0c96fe100f5b" providerId="AD" clId="Web-{60A9B827-D034-397F-D251-43CB28914F56}" dt="2023-03-06T22:58:07.257" v="81"/>
          <ac:spMkLst>
            <pc:docMk/>
            <pc:sldMk cId="1412588164" sldId="256"/>
            <ac:spMk id="46" creationId="{1F3985C0-E548-44D2-B30E-F3E42DADE133}"/>
          </ac:spMkLst>
        </pc:spChg>
        <pc:picChg chg="add del">
          <ac:chgData name="C21365726 Paulina Czarnota" userId="S::c21365726@mytudublin.ie::9bfe8af2-f115-412b-aefd-0c96fe100f5b" providerId="AD" clId="Web-{60A9B827-D034-397F-D251-43CB28914F56}" dt="2023-03-06T22:54:41.001" v="58"/>
          <ac:picMkLst>
            <pc:docMk/>
            <pc:sldMk cId="1412588164" sldId="256"/>
            <ac:picMk id="5" creationId="{148EBEE3-E40A-1E50-73B2-18B2610D8378}"/>
          </ac:picMkLst>
        </pc:picChg>
        <pc:cxnChg chg="add del">
          <ac:chgData name="C21365726 Paulina Czarnota" userId="S::c21365726@mytudublin.ie::9bfe8af2-f115-412b-aefd-0c96fe100f5b" providerId="AD" clId="Web-{60A9B827-D034-397F-D251-43CB28914F56}" dt="2023-03-06T22:54:41.001" v="58"/>
          <ac:cxnSpMkLst>
            <pc:docMk/>
            <pc:sldMk cId="1412588164" sldId="256"/>
            <ac:cxnSpMk id="9" creationId="{A57C1A16-B8AB-4D99-A195-A38F556A6486}"/>
          </ac:cxnSpMkLst>
        </pc:cxnChg>
        <pc:cxnChg chg="add del">
          <ac:chgData name="C21365726 Paulina Czarnota" userId="S::c21365726@mytudublin.ie::9bfe8af2-f115-412b-aefd-0c96fe100f5b" providerId="AD" clId="Web-{60A9B827-D034-397F-D251-43CB28914F56}" dt="2023-03-06T22:54:41.001" v="58"/>
          <ac:cxnSpMkLst>
            <pc:docMk/>
            <pc:sldMk cId="1412588164" sldId="256"/>
            <ac:cxnSpMk id="11" creationId="{F8A9B20B-D1DD-4573-B5EC-558029519236}"/>
          </ac:cxnSpMkLst>
        </pc:cxnChg>
        <pc:cxnChg chg="add del">
          <ac:chgData name="C21365726 Paulina Czarnota" userId="S::c21365726@mytudublin.ie::9bfe8af2-f115-412b-aefd-0c96fe100f5b" providerId="AD" clId="Web-{60A9B827-D034-397F-D251-43CB28914F56}" dt="2023-03-06T22:54:38.626" v="56"/>
          <ac:cxnSpMkLst>
            <pc:docMk/>
            <pc:sldMk cId="1412588164" sldId="256"/>
            <ac:cxnSpMk id="12" creationId="{C9C5D90B-7EE3-4D26-AB7D-A5A3A6E11203}"/>
          </ac:cxnSpMkLst>
        </pc:cxnChg>
        <pc:cxnChg chg="add del">
          <ac:chgData name="C21365726 Paulina Czarnota" userId="S::c21365726@mytudublin.ie::9bfe8af2-f115-412b-aefd-0c96fe100f5b" providerId="AD" clId="Web-{60A9B827-D034-397F-D251-43CB28914F56}" dt="2023-03-06T22:54:46.048" v="60"/>
          <ac:cxnSpMkLst>
            <pc:docMk/>
            <pc:sldMk cId="1412588164" sldId="256"/>
            <ac:cxnSpMk id="16" creationId="{C5ECDEE1-7093-418F-9CF5-24EEB115C1C1}"/>
          </ac:cxnSpMkLst>
        </pc:cxnChg>
        <pc:cxnChg chg="add del">
          <ac:chgData name="C21365726 Paulina Czarnota" userId="S::c21365726@mytudublin.ie::9bfe8af2-f115-412b-aefd-0c96fe100f5b" providerId="AD" clId="Web-{60A9B827-D034-397F-D251-43CB28914F56}" dt="2023-03-06T22:54:46.048" v="60"/>
          <ac:cxnSpMkLst>
            <pc:docMk/>
            <pc:sldMk cId="1412588164" sldId="256"/>
            <ac:cxnSpMk id="18" creationId="{045062AF-EB11-4651-BC4A-4DA21768DE8E}"/>
          </ac:cxnSpMkLst>
        </pc:cxnChg>
        <pc:cxnChg chg="add del">
          <ac:chgData name="C21365726 Paulina Czarnota" userId="S::c21365726@mytudublin.ie::9bfe8af2-f115-412b-aefd-0c96fe100f5b" providerId="AD" clId="Web-{60A9B827-D034-397F-D251-43CB28914F56}" dt="2023-03-06T22:58:07.241" v="80"/>
          <ac:cxnSpMkLst>
            <pc:docMk/>
            <pc:sldMk cId="1412588164" sldId="256"/>
            <ac:cxnSpMk id="38" creationId="{09525C9A-1972-4836-BA7A-706C946EF4DA}"/>
          </ac:cxnSpMkLst>
        </pc:cxnChg>
      </pc:sldChg>
      <pc:sldChg chg="modSp mod modClrScheme chgLayout">
        <pc:chgData name="C21365726 Paulina Czarnota" userId="S::c21365726@mytudublin.ie::9bfe8af2-f115-412b-aefd-0c96fe100f5b" providerId="AD" clId="Web-{60A9B827-D034-397F-D251-43CB28914F56}" dt="2023-03-06T22:59:51.838" v="105" actId="14100"/>
        <pc:sldMkLst>
          <pc:docMk/>
          <pc:sldMk cId="3962297493" sldId="257"/>
        </pc:sldMkLst>
        <pc:spChg chg="mod ord">
          <ac:chgData name="C21365726 Paulina Czarnota" userId="S::c21365726@mytudublin.ie::9bfe8af2-f115-412b-aefd-0c96fe100f5b" providerId="AD" clId="Web-{60A9B827-D034-397F-D251-43CB28914F56}" dt="2023-03-06T22:56:25.113" v="69"/>
          <ac:spMkLst>
            <pc:docMk/>
            <pc:sldMk cId="3962297493" sldId="257"/>
            <ac:spMk id="2" creationId="{1C8C4696-953E-5D8B-C067-1E6C6ABCF598}"/>
          </ac:spMkLst>
        </pc:spChg>
        <pc:spChg chg="mod ord">
          <ac:chgData name="C21365726 Paulina Czarnota" userId="S::c21365726@mytudublin.ie::9bfe8af2-f115-412b-aefd-0c96fe100f5b" providerId="AD" clId="Web-{60A9B827-D034-397F-D251-43CB28914F56}" dt="2023-03-06T22:59:51.838" v="105" actId="14100"/>
          <ac:spMkLst>
            <pc:docMk/>
            <pc:sldMk cId="3962297493" sldId="257"/>
            <ac:spMk id="3" creationId="{F69AC6CB-30ED-9204-2D4D-A80F8D0506A8}"/>
          </ac:spMkLst>
        </pc:spChg>
      </pc:sldChg>
      <pc:sldChg chg="modSp mod modClrScheme chgLayout">
        <pc:chgData name="C21365726 Paulina Czarnota" userId="S::c21365726@mytudublin.ie::9bfe8af2-f115-412b-aefd-0c96fe100f5b" providerId="AD" clId="Web-{60A9B827-D034-397F-D251-43CB28914F56}" dt="2023-03-06T23:00:14.995" v="111" actId="20577"/>
        <pc:sldMkLst>
          <pc:docMk/>
          <pc:sldMk cId="2843363003" sldId="258"/>
        </pc:sldMkLst>
        <pc:spChg chg="mod ord">
          <ac:chgData name="C21365726 Paulina Czarnota" userId="S::c21365726@mytudublin.ie::9bfe8af2-f115-412b-aefd-0c96fe100f5b" providerId="AD" clId="Web-{60A9B827-D034-397F-D251-43CB28914F56}" dt="2023-03-06T22:56:25.113" v="69"/>
          <ac:spMkLst>
            <pc:docMk/>
            <pc:sldMk cId="2843363003" sldId="258"/>
            <ac:spMk id="2" creationId="{EEA5AA5E-B425-573D-79F7-5822994B4008}"/>
          </ac:spMkLst>
        </pc:spChg>
        <pc:spChg chg="mod ord">
          <ac:chgData name="C21365726 Paulina Czarnota" userId="S::c21365726@mytudublin.ie::9bfe8af2-f115-412b-aefd-0c96fe100f5b" providerId="AD" clId="Web-{60A9B827-D034-397F-D251-43CB28914F56}" dt="2023-03-06T23:00:14.995" v="111" actId="20577"/>
          <ac:spMkLst>
            <pc:docMk/>
            <pc:sldMk cId="2843363003" sldId="258"/>
            <ac:spMk id="3" creationId="{477B357E-C0F6-5989-5998-57A115957693}"/>
          </ac:spMkLst>
        </pc:spChg>
      </pc:sldChg>
      <pc:sldChg chg="modSp mod modClrScheme chgLayout">
        <pc:chgData name="C21365726 Paulina Czarnota" userId="S::c21365726@mytudublin.ie::9bfe8af2-f115-412b-aefd-0c96fe100f5b" providerId="AD" clId="Web-{60A9B827-D034-397F-D251-43CB28914F56}" dt="2023-03-06T23:00:39.745" v="119" actId="20577"/>
        <pc:sldMkLst>
          <pc:docMk/>
          <pc:sldMk cId="3081010596" sldId="259"/>
        </pc:sldMkLst>
        <pc:spChg chg="mod ord">
          <ac:chgData name="C21365726 Paulina Czarnota" userId="S::c21365726@mytudublin.ie::9bfe8af2-f115-412b-aefd-0c96fe100f5b" providerId="AD" clId="Web-{60A9B827-D034-397F-D251-43CB28914F56}" dt="2023-03-06T22:56:25.113" v="69"/>
          <ac:spMkLst>
            <pc:docMk/>
            <pc:sldMk cId="3081010596" sldId="259"/>
            <ac:spMk id="2" creationId="{58FC55F7-638E-2398-4D59-6CE971D3ECE9}"/>
          </ac:spMkLst>
        </pc:spChg>
        <pc:spChg chg="mod ord">
          <ac:chgData name="C21365726 Paulina Czarnota" userId="S::c21365726@mytudublin.ie::9bfe8af2-f115-412b-aefd-0c96fe100f5b" providerId="AD" clId="Web-{60A9B827-D034-397F-D251-43CB28914F56}" dt="2023-03-06T23:00:39.745" v="119" actId="20577"/>
          <ac:spMkLst>
            <pc:docMk/>
            <pc:sldMk cId="3081010596" sldId="259"/>
            <ac:spMk id="3" creationId="{15625B5E-5D92-A4A4-358D-C84D73B915FA}"/>
          </ac:spMkLst>
        </pc:spChg>
      </pc:sldChg>
      <pc:sldChg chg="modSp mod modClrScheme chgLayout">
        <pc:chgData name="C21365726 Paulina Czarnota" userId="S::c21365726@mytudublin.ie::9bfe8af2-f115-412b-aefd-0c96fe100f5b" providerId="AD" clId="Web-{60A9B827-D034-397F-D251-43CB28914F56}" dt="2023-03-06T23:00:55.324" v="126" actId="20577"/>
        <pc:sldMkLst>
          <pc:docMk/>
          <pc:sldMk cId="2678881614" sldId="260"/>
        </pc:sldMkLst>
        <pc:spChg chg="mod ord">
          <ac:chgData name="C21365726 Paulina Czarnota" userId="S::c21365726@mytudublin.ie::9bfe8af2-f115-412b-aefd-0c96fe100f5b" providerId="AD" clId="Web-{60A9B827-D034-397F-D251-43CB28914F56}" dt="2023-03-06T22:56:25.113" v="69"/>
          <ac:spMkLst>
            <pc:docMk/>
            <pc:sldMk cId="2678881614" sldId="260"/>
            <ac:spMk id="2" creationId="{C2AE4A4A-0F2C-CDFF-699C-3BBFB4E05B18}"/>
          </ac:spMkLst>
        </pc:spChg>
        <pc:spChg chg="mod ord">
          <ac:chgData name="C21365726 Paulina Czarnota" userId="S::c21365726@mytudublin.ie::9bfe8af2-f115-412b-aefd-0c96fe100f5b" providerId="AD" clId="Web-{60A9B827-D034-397F-D251-43CB28914F56}" dt="2023-03-06T23:00:55.324" v="126" actId="20577"/>
          <ac:spMkLst>
            <pc:docMk/>
            <pc:sldMk cId="2678881614" sldId="260"/>
            <ac:spMk id="3" creationId="{80D6F243-60D2-90A3-016E-901CF2571A82}"/>
          </ac:spMkLst>
        </pc:spChg>
      </pc:sldChg>
      <pc:sldChg chg="modSp mod modClrScheme chgLayout">
        <pc:chgData name="C21365726 Paulina Czarnota" userId="S::c21365726@mytudublin.ie::9bfe8af2-f115-412b-aefd-0c96fe100f5b" providerId="AD" clId="Web-{60A9B827-D034-397F-D251-43CB28914F56}" dt="2023-03-06T23:01:09.074" v="130" actId="20577"/>
        <pc:sldMkLst>
          <pc:docMk/>
          <pc:sldMk cId="1867998553" sldId="261"/>
        </pc:sldMkLst>
        <pc:spChg chg="mod ord">
          <ac:chgData name="C21365726 Paulina Czarnota" userId="S::c21365726@mytudublin.ie::9bfe8af2-f115-412b-aefd-0c96fe100f5b" providerId="AD" clId="Web-{60A9B827-D034-397F-D251-43CB28914F56}" dt="2023-03-06T22:56:25.113" v="69"/>
          <ac:spMkLst>
            <pc:docMk/>
            <pc:sldMk cId="1867998553" sldId="261"/>
            <ac:spMk id="2" creationId="{70048FF8-6172-CE62-868C-44BB73A4BE91}"/>
          </ac:spMkLst>
        </pc:spChg>
        <pc:spChg chg="mod ord">
          <ac:chgData name="C21365726 Paulina Czarnota" userId="S::c21365726@mytudublin.ie::9bfe8af2-f115-412b-aefd-0c96fe100f5b" providerId="AD" clId="Web-{60A9B827-D034-397F-D251-43CB28914F56}" dt="2023-03-06T23:01:09.074" v="130" actId="20577"/>
          <ac:spMkLst>
            <pc:docMk/>
            <pc:sldMk cId="1867998553" sldId="261"/>
            <ac:spMk id="3" creationId="{110B163B-85F3-D2BE-D5E3-B581185F12E5}"/>
          </ac:spMkLst>
        </pc:spChg>
      </pc:sldChg>
      <pc:sldChg chg="modSp mod modClrScheme chgLayout">
        <pc:chgData name="C21365726 Paulina Czarnota" userId="S::c21365726@mytudublin.ie::9bfe8af2-f115-412b-aefd-0c96fe100f5b" providerId="AD" clId="Web-{60A9B827-D034-397F-D251-43CB28914F56}" dt="2023-03-06T23:09:08.149" v="236" actId="20577"/>
        <pc:sldMkLst>
          <pc:docMk/>
          <pc:sldMk cId="2518595194" sldId="271"/>
        </pc:sldMkLst>
        <pc:spChg chg="mod ord">
          <ac:chgData name="C21365726 Paulina Czarnota" userId="S::c21365726@mytudublin.ie::9bfe8af2-f115-412b-aefd-0c96fe100f5b" providerId="AD" clId="Web-{60A9B827-D034-397F-D251-43CB28914F56}" dt="2023-03-06T22:56:25.113" v="69"/>
          <ac:spMkLst>
            <pc:docMk/>
            <pc:sldMk cId="2518595194" sldId="271"/>
            <ac:spMk id="2" creationId="{E25A95D2-4F0C-704A-6918-4C9EBC2D0F20}"/>
          </ac:spMkLst>
        </pc:spChg>
        <pc:spChg chg="mod ord">
          <ac:chgData name="C21365726 Paulina Czarnota" userId="S::c21365726@mytudublin.ie::9bfe8af2-f115-412b-aefd-0c96fe100f5b" providerId="AD" clId="Web-{60A9B827-D034-397F-D251-43CB28914F56}" dt="2023-03-06T23:09:08.149" v="236" actId="20577"/>
          <ac:spMkLst>
            <pc:docMk/>
            <pc:sldMk cId="2518595194" sldId="271"/>
            <ac:spMk id="3" creationId="{FB33F013-7C5B-56F4-90F7-60AEFD926F6F}"/>
          </ac:spMkLst>
        </pc:spChg>
      </pc:sldChg>
      <pc:sldChg chg="modSp mod modClrScheme chgLayout">
        <pc:chgData name="C21365726 Paulina Czarnota" userId="S::c21365726@mytudublin.ie::9bfe8af2-f115-412b-aefd-0c96fe100f5b" providerId="AD" clId="Web-{60A9B827-D034-397F-D251-43CB28914F56}" dt="2023-03-06T23:03:25.203" v="154" actId="14100"/>
        <pc:sldMkLst>
          <pc:docMk/>
          <pc:sldMk cId="1977333959" sldId="273"/>
        </pc:sldMkLst>
        <pc:spChg chg="mod ord">
          <ac:chgData name="C21365726 Paulina Czarnota" userId="S::c21365726@mytudublin.ie::9bfe8af2-f115-412b-aefd-0c96fe100f5b" providerId="AD" clId="Web-{60A9B827-D034-397F-D251-43CB28914F56}" dt="2023-03-06T23:03:25.203" v="154" actId="14100"/>
          <ac:spMkLst>
            <pc:docMk/>
            <pc:sldMk cId="1977333959" sldId="273"/>
            <ac:spMk id="2" creationId="{DF91BFC6-1E1D-6BD9-92A4-477D7EB5CC02}"/>
          </ac:spMkLst>
        </pc:spChg>
        <pc:picChg chg="mod">
          <ac:chgData name="C21365726 Paulina Czarnota" userId="S::c21365726@mytudublin.ie::9bfe8af2-f115-412b-aefd-0c96fe100f5b" providerId="AD" clId="Web-{60A9B827-D034-397F-D251-43CB28914F56}" dt="2023-03-06T23:03:21.718" v="153" actId="14100"/>
          <ac:picMkLst>
            <pc:docMk/>
            <pc:sldMk cId="1977333959" sldId="273"/>
            <ac:picMk id="4" creationId="{4D86F2E4-B585-D7A2-233B-F5F4134E8589}"/>
          </ac:picMkLst>
        </pc:picChg>
      </pc:sldChg>
      <pc:sldChg chg="addSp delSp modSp mod modClrScheme delDesignElem chgLayout">
        <pc:chgData name="C21365726 Paulina Czarnota" userId="S::c21365726@mytudublin.ie::9bfe8af2-f115-412b-aefd-0c96fe100f5b" providerId="AD" clId="Web-{60A9B827-D034-397F-D251-43CB28914F56}" dt="2023-03-06T23:04:24.736" v="169" actId="14100"/>
        <pc:sldMkLst>
          <pc:docMk/>
          <pc:sldMk cId="800540476" sldId="274"/>
        </pc:sldMkLst>
        <pc:spChg chg="mod">
          <ac:chgData name="C21365726 Paulina Czarnota" userId="S::c21365726@mytudublin.ie::9bfe8af2-f115-412b-aefd-0c96fe100f5b" providerId="AD" clId="Web-{60A9B827-D034-397F-D251-43CB28914F56}" dt="2023-03-06T23:03:06.734" v="151" actId="14100"/>
          <ac:spMkLst>
            <pc:docMk/>
            <pc:sldMk cId="800540476" sldId="274"/>
            <ac:spMk id="7" creationId="{D33640B5-4B0B-9D20-D465-60265CE316C9}"/>
          </ac:spMkLst>
        </pc:spChg>
        <pc:spChg chg="del">
          <ac:chgData name="C21365726 Paulina Czarnota" userId="S::c21365726@mytudublin.ie::9bfe8af2-f115-412b-aefd-0c96fe100f5b" providerId="AD" clId="Web-{60A9B827-D034-397F-D251-43CB28914F56}" dt="2023-03-06T22:54:30.626" v="54"/>
          <ac:spMkLst>
            <pc:docMk/>
            <pc:sldMk cId="800540476" sldId="274"/>
            <ac:spMk id="12" creationId="{53F29798-D584-4792-9B62-3F5F5C36D619}"/>
          </ac:spMkLst>
        </pc:spChg>
        <pc:picChg chg="add mod">
          <ac:chgData name="C21365726 Paulina Czarnota" userId="S::c21365726@mytudublin.ie::9bfe8af2-f115-412b-aefd-0c96fe100f5b" providerId="AD" clId="Web-{60A9B827-D034-397F-D251-43CB28914F56}" dt="2023-03-06T23:04:24.736" v="169" actId="14100"/>
          <ac:picMkLst>
            <pc:docMk/>
            <pc:sldMk cId="800540476" sldId="274"/>
            <ac:picMk id="2" creationId="{01618EBB-21AE-9F60-7923-5DE56F740216}"/>
          </ac:picMkLst>
        </pc:picChg>
        <pc:picChg chg="mod">
          <ac:chgData name="C21365726 Paulina Czarnota" userId="S::c21365726@mytudublin.ie::9bfe8af2-f115-412b-aefd-0c96fe100f5b" providerId="AD" clId="Web-{60A9B827-D034-397F-D251-43CB28914F56}" dt="2023-03-06T23:03:49.438" v="159" actId="1076"/>
          <ac:picMkLst>
            <pc:docMk/>
            <pc:sldMk cId="800540476" sldId="274"/>
            <ac:picMk id="6" creationId="{68A06165-BD3E-02C2-B0B1-585D378FCBF4}"/>
          </ac:picMkLst>
        </pc:picChg>
        <pc:picChg chg="mod">
          <ac:chgData name="C21365726 Paulina Czarnota" userId="S::c21365726@mytudublin.ie::9bfe8af2-f115-412b-aefd-0c96fe100f5b" providerId="AD" clId="Web-{60A9B827-D034-397F-D251-43CB28914F56}" dt="2023-03-06T23:02:54.171" v="148" actId="1076"/>
          <ac:picMkLst>
            <pc:docMk/>
            <pc:sldMk cId="800540476" sldId="274"/>
            <ac:picMk id="10" creationId="{1D63A3C1-34A1-F342-F14F-B5DDD6C45B37}"/>
          </ac:picMkLst>
        </pc:picChg>
        <pc:picChg chg="mod">
          <ac:chgData name="C21365726 Paulina Czarnota" userId="S::c21365726@mytudublin.ie::9bfe8af2-f115-412b-aefd-0c96fe100f5b" providerId="AD" clId="Web-{60A9B827-D034-397F-D251-43CB28914F56}" dt="2023-03-06T23:02:58.108" v="149" actId="1076"/>
          <ac:picMkLst>
            <pc:docMk/>
            <pc:sldMk cId="800540476" sldId="274"/>
            <ac:picMk id="13" creationId="{2AE55A59-23DB-1014-64F5-3C70FAD8D836}"/>
          </ac:picMkLst>
        </pc:picChg>
      </pc:sldChg>
      <pc:sldChg chg="modSp mod modClrScheme chgLayout">
        <pc:chgData name="C21365726 Paulina Czarnota" userId="S::c21365726@mytudublin.ie::9bfe8af2-f115-412b-aefd-0c96fe100f5b" providerId="AD" clId="Web-{60A9B827-D034-397F-D251-43CB28914F56}" dt="2023-03-06T23:06:50.458" v="201" actId="14100"/>
        <pc:sldMkLst>
          <pc:docMk/>
          <pc:sldMk cId="2598217671" sldId="276"/>
        </pc:sldMkLst>
        <pc:spChg chg="mod">
          <ac:chgData name="C21365726 Paulina Czarnota" userId="S::c21365726@mytudublin.ie::9bfe8af2-f115-412b-aefd-0c96fe100f5b" providerId="AD" clId="Web-{60A9B827-D034-397F-D251-43CB28914F56}" dt="2023-03-06T23:06:50.458" v="201" actId="14100"/>
          <ac:spMkLst>
            <pc:docMk/>
            <pc:sldMk cId="2598217671" sldId="276"/>
            <ac:spMk id="7" creationId="{9CB027E0-D428-3934-0FE8-6EFFBB4FFF9B}"/>
          </ac:spMkLst>
        </pc:spChg>
        <pc:picChg chg="mod">
          <ac:chgData name="C21365726 Paulina Czarnota" userId="S::c21365726@mytudublin.ie::9bfe8af2-f115-412b-aefd-0c96fe100f5b" providerId="AD" clId="Web-{60A9B827-D034-397F-D251-43CB28914F56}" dt="2023-03-06T23:06:46.958" v="200" actId="14100"/>
          <ac:picMkLst>
            <pc:docMk/>
            <pc:sldMk cId="2598217671" sldId="276"/>
            <ac:picMk id="3" creationId="{5C268FD3-B3B1-DF35-F482-0E30A9EB7280}"/>
          </ac:picMkLst>
        </pc:picChg>
        <pc:picChg chg="mod">
          <ac:chgData name="C21365726 Paulina Czarnota" userId="S::c21365726@mytudublin.ie::9bfe8af2-f115-412b-aefd-0c96fe100f5b" providerId="AD" clId="Web-{60A9B827-D034-397F-D251-43CB28914F56}" dt="2023-03-06T23:06:40.302" v="198" actId="14100"/>
          <ac:picMkLst>
            <pc:docMk/>
            <pc:sldMk cId="2598217671" sldId="276"/>
            <ac:picMk id="4" creationId="{53FA01CA-3375-A7CC-5FF8-E1CB4CB3FD3E}"/>
          </ac:picMkLst>
        </pc:picChg>
        <pc:picChg chg="mod">
          <ac:chgData name="C21365726 Paulina Czarnota" userId="S::c21365726@mytudublin.ie::9bfe8af2-f115-412b-aefd-0c96fe100f5b" providerId="AD" clId="Web-{60A9B827-D034-397F-D251-43CB28914F56}" dt="2023-03-06T23:06:43.224" v="199" actId="14100"/>
          <ac:picMkLst>
            <pc:docMk/>
            <pc:sldMk cId="2598217671" sldId="276"/>
            <ac:picMk id="6" creationId="{DA092EC6-B517-02BD-F63F-E663C44EFE35}"/>
          </ac:picMkLst>
        </pc:picChg>
      </pc:sldChg>
      <pc:sldChg chg="addSp modSp mod modClrScheme chgLayout">
        <pc:chgData name="C21365726 Paulina Czarnota" userId="S::c21365726@mytudublin.ie::9bfe8af2-f115-412b-aefd-0c96fe100f5b" providerId="AD" clId="Web-{60A9B827-D034-397F-D251-43CB28914F56}" dt="2023-03-06T23:08:43.539" v="231" actId="1076"/>
        <pc:sldMkLst>
          <pc:docMk/>
          <pc:sldMk cId="3419016597" sldId="277"/>
        </pc:sldMkLst>
        <pc:spChg chg="mod ord">
          <ac:chgData name="C21365726 Paulina Czarnota" userId="S::c21365726@mytudublin.ie::9bfe8af2-f115-412b-aefd-0c96fe100f5b" providerId="AD" clId="Web-{60A9B827-D034-397F-D251-43CB28914F56}" dt="2023-03-06T23:07:26.115" v="208" actId="14100"/>
          <ac:spMkLst>
            <pc:docMk/>
            <pc:sldMk cId="3419016597" sldId="277"/>
            <ac:spMk id="2" creationId="{E40DFE62-EB73-915B-31F1-F7A017A60194}"/>
          </ac:spMkLst>
        </pc:spChg>
        <pc:spChg chg="mod">
          <ac:chgData name="C21365726 Paulina Czarnota" userId="S::c21365726@mytudublin.ie::9bfe8af2-f115-412b-aefd-0c96fe100f5b" providerId="AD" clId="Web-{60A9B827-D034-397F-D251-43CB28914F56}" dt="2023-03-06T23:07:48.710" v="217" actId="1076"/>
          <ac:spMkLst>
            <pc:docMk/>
            <pc:sldMk cId="3419016597" sldId="277"/>
            <ac:spMk id="17" creationId="{ABCBD547-4CA1-194F-DB17-0DA08360F6F5}"/>
          </ac:spMkLst>
        </pc:spChg>
        <pc:spChg chg="mod">
          <ac:chgData name="C21365726 Paulina Czarnota" userId="S::c21365726@mytudublin.ie::9bfe8af2-f115-412b-aefd-0c96fe100f5b" providerId="AD" clId="Web-{60A9B827-D034-397F-D251-43CB28914F56}" dt="2023-03-06T23:08:06.335" v="223" actId="14100"/>
          <ac:spMkLst>
            <pc:docMk/>
            <pc:sldMk cId="3419016597" sldId="277"/>
            <ac:spMk id="19" creationId="{5FE8F9BF-F88F-A72E-306D-FB593DC0EA1C}"/>
          </ac:spMkLst>
        </pc:spChg>
        <pc:picChg chg="mod">
          <ac:chgData name="C21365726 Paulina Czarnota" userId="S::c21365726@mytudublin.ie::9bfe8af2-f115-412b-aefd-0c96fe100f5b" providerId="AD" clId="Web-{60A9B827-D034-397F-D251-43CB28914F56}" dt="2023-03-06T23:07:18.553" v="207" actId="14100"/>
          <ac:picMkLst>
            <pc:docMk/>
            <pc:sldMk cId="3419016597" sldId="277"/>
            <ac:picMk id="4" creationId="{635F2757-F48C-C503-8447-9F532ADD21E2}"/>
          </ac:picMkLst>
        </pc:picChg>
        <pc:picChg chg="add mod">
          <ac:chgData name="C21365726 Paulina Czarnota" userId="S::c21365726@mytudublin.ie::9bfe8af2-f115-412b-aefd-0c96fe100f5b" providerId="AD" clId="Web-{60A9B827-D034-397F-D251-43CB28914F56}" dt="2023-03-06T23:08:43.539" v="231" actId="1076"/>
          <ac:picMkLst>
            <pc:docMk/>
            <pc:sldMk cId="3419016597" sldId="277"/>
            <ac:picMk id="5" creationId="{FFD5F28A-3A61-55E9-63B2-D574F27B53AF}"/>
          </ac:picMkLst>
        </pc:picChg>
        <pc:picChg chg="mod">
          <ac:chgData name="C21365726 Paulina Czarnota" userId="S::c21365726@mytudublin.ie::9bfe8af2-f115-412b-aefd-0c96fe100f5b" providerId="AD" clId="Web-{60A9B827-D034-397F-D251-43CB28914F56}" dt="2023-03-06T23:07:33.366" v="211" actId="14100"/>
          <ac:picMkLst>
            <pc:docMk/>
            <pc:sldMk cId="3419016597" sldId="277"/>
            <ac:picMk id="8" creationId="{5F4A7477-D8CE-90EC-D1CA-D300688A2021}"/>
          </ac:picMkLst>
        </pc:picChg>
        <pc:picChg chg="mod">
          <ac:chgData name="C21365726 Paulina Czarnota" userId="S::c21365726@mytudublin.ie::9bfe8af2-f115-412b-aefd-0c96fe100f5b" providerId="AD" clId="Web-{60A9B827-D034-397F-D251-43CB28914F56}" dt="2023-03-06T23:08:30.961" v="229" actId="14100"/>
          <ac:picMkLst>
            <pc:docMk/>
            <pc:sldMk cId="3419016597" sldId="277"/>
            <ac:picMk id="12" creationId="{41BB3C78-A27A-6AA8-1304-B991000F41EE}"/>
          </ac:picMkLst>
        </pc:picChg>
        <pc:picChg chg="mod">
          <ac:chgData name="C21365726 Paulina Czarnota" userId="S::c21365726@mytudublin.ie::9bfe8af2-f115-412b-aefd-0c96fe100f5b" providerId="AD" clId="Web-{60A9B827-D034-397F-D251-43CB28914F56}" dt="2023-03-06T23:07:45.460" v="216" actId="14100"/>
          <ac:picMkLst>
            <pc:docMk/>
            <pc:sldMk cId="3419016597" sldId="277"/>
            <ac:picMk id="13" creationId="{BF2BE35D-F239-1D09-9343-D3883E3B86A5}"/>
          </ac:picMkLst>
        </pc:picChg>
        <pc:picChg chg="mod">
          <ac:chgData name="C21365726 Paulina Czarnota" userId="S::c21365726@mytudublin.ie::9bfe8af2-f115-412b-aefd-0c96fe100f5b" providerId="AD" clId="Web-{60A9B827-D034-397F-D251-43CB28914F56}" dt="2023-03-06T23:08:17.914" v="226" actId="14100"/>
          <ac:picMkLst>
            <pc:docMk/>
            <pc:sldMk cId="3419016597" sldId="277"/>
            <ac:picMk id="21" creationId="{9577A041-0974-86C3-1F20-92ACB3C9A263}"/>
          </ac:picMkLst>
        </pc:picChg>
      </pc:sldChg>
      <pc:sldMasterChg chg="del delSldLayout">
        <pc:chgData name="C21365726 Paulina Czarnota" userId="S::c21365726@mytudublin.ie::9bfe8af2-f115-412b-aefd-0c96fe100f5b" providerId="AD" clId="Web-{60A9B827-D034-397F-D251-43CB28914F56}" dt="2023-03-06T22:54:30.626" v="54"/>
        <pc:sldMasterMkLst>
          <pc:docMk/>
          <pc:sldMasterMk cId="1955564654" sldId="2147483648"/>
        </pc:sldMasterMkLst>
        <pc:sldLayoutChg chg="del">
          <pc:chgData name="C21365726 Paulina Czarnota" userId="S::c21365726@mytudublin.ie::9bfe8af2-f115-412b-aefd-0c96fe100f5b" providerId="AD" clId="Web-{60A9B827-D034-397F-D251-43CB28914F56}" dt="2023-03-06T22:54:30.626" v="54"/>
          <pc:sldLayoutMkLst>
            <pc:docMk/>
            <pc:sldMasterMk cId="1955564654" sldId="2147483648"/>
            <pc:sldLayoutMk cId="655351487" sldId="2147483649"/>
          </pc:sldLayoutMkLst>
        </pc:sldLayoutChg>
        <pc:sldLayoutChg chg="del">
          <pc:chgData name="C21365726 Paulina Czarnota" userId="S::c21365726@mytudublin.ie::9bfe8af2-f115-412b-aefd-0c96fe100f5b" providerId="AD" clId="Web-{60A9B827-D034-397F-D251-43CB28914F56}" dt="2023-03-06T22:54:30.626" v="54"/>
          <pc:sldLayoutMkLst>
            <pc:docMk/>
            <pc:sldMasterMk cId="1955564654" sldId="2147483648"/>
            <pc:sldLayoutMk cId="1448512667" sldId="2147483650"/>
          </pc:sldLayoutMkLst>
        </pc:sldLayoutChg>
        <pc:sldLayoutChg chg="del">
          <pc:chgData name="C21365726 Paulina Czarnota" userId="S::c21365726@mytudublin.ie::9bfe8af2-f115-412b-aefd-0c96fe100f5b" providerId="AD" clId="Web-{60A9B827-D034-397F-D251-43CB28914F56}" dt="2023-03-06T22:54:30.626" v="54"/>
          <pc:sldLayoutMkLst>
            <pc:docMk/>
            <pc:sldMasterMk cId="1955564654" sldId="2147483648"/>
            <pc:sldLayoutMk cId="3862706948" sldId="2147483651"/>
          </pc:sldLayoutMkLst>
        </pc:sldLayoutChg>
        <pc:sldLayoutChg chg="del">
          <pc:chgData name="C21365726 Paulina Czarnota" userId="S::c21365726@mytudublin.ie::9bfe8af2-f115-412b-aefd-0c96fe100f5b" providerId="AD" clId="Web-{60A9B827-D034-397F-D251-43CB28914F56}" dt="2023-03-06T22:54:30.626" v="54"/>
          <pc:sldLayoutMkLst>
            <pc:docMk/>
            <pc:sldMasterMk cId="1955564654" sldId="2147483648"/>
            <pc:sldLayoutMk cId="1496822604" sldId="2147483652"/>
          </pc:sldLayoutMkLst>
        </pc:sldLayoutChg>
        <pc:sldLayoutChg chg="del">
          <pc:chgData name="C21365726 Paulina Czarnota" userId="S::c21365726@mytudublin.ie::9bfe8af2-f115-412b-aefd-0c96fe100f5b" providerId="AD" clId="Web-{60A9B827-D034-397F-D251-43CB28914F56}" dt="2023-03-06T22:54:30.626" v="54"/>
          <pc:sldLayoutMkLst>
            <pc:docMk/>
            <pc:sldMasterMk cId="1955564654" sldId="2147483648"/>
            <pc:sldLayoutMk cId="3039589892" sldId="2147483653"/>
          </pc:sldLayoutMkLst>
        </pc:sldLayoutChg>
        <pc:sldLayoutChg chg="del">
          <pc:chgData name="C21365726 Paulina Czarnota" userId="S::c21365726@mytudublin.ie::9bfe8af2-f115-412b-aefd-0c96fe100f5b" providerId="AD" clId="Web-{60A9B827-D034-397F-D251-43CB28914F56}" dt="2023-03-06T22:54:30.626" v="54"/>
          <pc:sldLayoutMkLst>
            <pc:docMk/>
            <pc:sldMasterMk cId="1955564654" sldId="2147483648"/>
            <pc:sldLayoutMk cId="4199085836" sldId="2147483654"/>
          </pc:sldLayoutMkLst>
        </pc:sldLayoutChg>
        <pc:sldLayoutChg chg="del">
          <pc:chgData name="C21365726 Paulina Czarnota" userId="S::c21365726@mytudublin.ie::9bfe8af2-f115-412b-aefd-0c96fe100f5b" providerId="AD" clId="Web-{60A9B827-D034-397F-D251-43CB28914F56}" dt="2023-03-06T22:54:30.626" v="54"/>
          <pc:sldLayoutMkLst>
            <pc:docMk/>
            <pc:sldMasterMk cId="1955564654" sldId="2147483648"/>
            <pc:sldLayoutMk cId="2100450001" sldId="2147483655"/>
          </pc:sldLayoutMkLst>
        </pc:sldLayoutChg>
        <pc:sldLayoutChg chg="del">
          <pc:chgData name="C21365726 Paulina Czarnota" userId="S::c21365726@mytudublin.ie::9bfe8af2-f115-412b-aefd-0c96fe100f5b" providerId="AD" clId="Web-{60A9B827-D034-397F-D251-43CB28914F56}" dt="2023-03-06T22:54:30.626" v="54"/>
          <pc:sldLayoutMkLst>
            <pc:docMk/>
            <pc:sldMasterMk cId="1955564654" sldId="2147483648"/>
            <pc:sldLayoutMk cId="2300560989" sldId="2147483656"/>
          </pc:sldLayoutMkLst>
        </pc:sldLayoutChg>
        <pc:sldLayoutChg chg="del">
          <pc:chgData name="C21365726 Paulina Czarnota" userId="S::c21365726@mytudublin.ie::9bfe8af2-f115-412b-aefd-0c96fe100f5b" providerId="AD" clId="Web-{60A9B827-D034-397F-D251-43CB28914F56}" dt="2023-03-06T22:54:30.626" v="54"/>
          <pc:sldLayoutMkLst>
            <pc:docMk/>
            <pc:sldMasterMk cId="1955564654" sldId="2147483648"/>
            <pc:sldLayoutMk cId="3442618633" sldId="2147483657"/>
          </pc:sldLayoutMkLst>
        </pc:sldLayoutChg>
        <pc:sldLayoutChg chg="del">
          <pc:chgData name="C21365726 Paulina Czarnota" userId="S::c21365726@mytudublin.ie::9bfe8af2-f115-412b-aefd-0c96fe100f5b" providerId="AD" clId="Web-{60A9B827-D034-397F-D251-43CB28914F56}" dt="2023-03-06T22:54:30.626" v="54"/>
          <pc:sldLayoutMkLst>
            <pc:docMk/>
            <pc:sldMasterMk cId="1955564654" sldId="2147483648"/>
            <pc:sldLayoutMk cId="1476075834" sldId="2147483658"/>
          </pc:sldLayoutMkLst>
        </pc:sldLayoutChg>
        <pc:sldLayoutChg chg="del">
          <pc:chgData name="C21365726 Paulina Czarnota" userId="S::c21365726@mytudublin.ie::9bfe8af2-f115-412b-aefd-0c96fe100f5b" providerId="AD" clId="Web-{60A9B827-D034-397F-D251-43CB28914F56}" dt="2023-03-06T22:54:30.626" v="54"/>
          <pc:sldLayoutMkLst>
            <pc:docMk/>
            <pc:sldMasterMk cId="1955564654" sldId="2147483648"/>
            <pc:sldLayoutMk cId="515518709" sldId="2147483659"/>
          </pc:sldLayoutMkLst>
        </pc:sldLayoutChg>
      </pc:sldMasterChg>
      <pc:sldMasterChg chg="add del addSldLayout delSldLayout modSldLayout">
        <pc:chgData name="C21365726 Paulina Czarnota" userId="S::c21365726@mytudublin.ie::9bfe8af2-f115-412b-aefd-0c96fe100f5b" providerId="AD" clId="Web-{60A9B827-D034-397F-D251-43CB28914F56}" dt="2023-03-06T22:54:46.048" v="60"/>
        <pc:sldMasterMkLst>
          <pc:docMk/>
          <pc:sldMasterMk cId="3190637267" sldId="2147483660"/>
        </pc:sldMasterMkLst>
        <pc:sldLayoutChg chg="add del mod replId">
          <pc:chgData name="C21365726 Paulina Czarnota" userId="S::c21365726@mytudublin.ie::9bfe8af2-f115-412b-aefd-0c96fe100f5b" providerId="AD" clId="Web-{60A9B827-D034-397F-D251-43CB28914F56}" dt="2023-03-06T22:54:46.048" v="60"/>
          <pc:sldLayoutMkLst>
            <pc:docMk/>
            <pc:sldMasterMk cId="3190637267" sldId="2147483660"/>
            <pc:sldLayoutMk cId="4264890982" sldId="2147483661"/>
          </pc:sldLayoutMkLst>
        </pc:sldLayoutChg>
        <pc:sldLayoutChg chg="add del mod replId">
          <pc:chgData name="C21365726 Paulina Czarnota" userId="S::c21365726@mytudublin.ie::9bfe8af2-f115-412b-aefd-0c96fe100f5b" providerId="AD" clId="Web-{60A9B827-D034-397F-D251-43CB28914F56}" dt="2023-03-06T22:54:46.048" v="60"/>
          <pc:sldLayoutMkLst>
            <pc:docMk/>
            <pc:sldMasterMk cId="3190637267" sldId="2147483660"/>
            <pc:sldLayoutMk cId="3955084288" sldId="2147483662"/>
          </pc:sldLayoutMkLst>
        </pc:sldLayoutChg>
        <pc:sldLayoutChg chg="add del mod replId">
          <pc:chgData name="C21365726 Paulina Czarnota" userId="S::c21365726@mytudublin.ie::9bfe8af2-f115-412b-aefd-0c96fe100f5b" providerId="AD" clId="Web-{60A9B827-D034-397F-D251-43CB28914F56}" dt="2023-03-06T22:54:46.048" v="60"/>
          <pc:sldLayoutMkLst>
            <pc:docMk/>
            <pc:sldMasterMk cId="3190637267" sldId="2147483660"/>
            <pc:sldLayoutMk cId="2104968324" sldId="2147483663"/>
          </pc:sldLayoutMkLst>
        </pc:sldLayoutChg>
        <pc:sldLayoutChg chg="add del mod replId">
          <pc:chgData name="C21365726 Paulina Czarnota" userId="S::c21365726@mytudublin.ie::9bfe8af2-f115-412b-aefd-0c96fe100f5b" providerId="AD" clId="Web-{60A9B827-D034-397F-D251-43CB28914F56}" dt="2023-03-06T22:54:46.048" v="60"/>
          <pc:sldLayoutMkLst>
            <pc:docMk/>
            <pc:sldMasterMk cId="3190637267" sldId="2147483660"/>
            <pc:sldLayoutMk cId="798229805" sldId="2147483664"/>
          </pc:sldLayoutMkLst>
        </pc:sldLayoutChg>
        <pc:sldLayoutChg chg="add del mod replId">
          <pc:chgData name="C21365726 Paulina Czarnota" userId="S::c21365726@mytudublin.ie::9bfe8af2-f115-412b-aefd-0c96fe100f5b" providerId="AD" clId="Web-{60A9B827-D034-397F-D251-43CB28914F56}" dt="2023-03-06T22:54:46.048" v="60"/>
          <pc:sldLayoutMkLst>
            <pc:docMk/>
            <pc:sldMasterMk cId="3190637267" sldId="2147483660"/>
            <pc:sldLayoutMk cId="410100189" sldId="2147483665"/>
          </pc:sldLayoutMkLst>
        </pc:sldLayoutChg>
        <pc:sldLayoutChg chg="add del mod replId">
          <pc:chgData name="C21365726 Paulina Czarnota" userId="S::c21365726@mytudublin.ie::9bfe8af2-f115-412b-aefd-0c96fe100f5b" providerId="AD" clId="Web-{60A9B827-D034-397F-D251-43CB28914F56}" dt="2023-03-06T22:54:46.048" v="60"/>
          <pc:sldLayoutMkLst>
            <pc:docMk/>
            <pc:sldMasterMk cId="3190637267" sldId="2147483660"/>
            <pc:sldLayoutMk cId="2471149434" sldId="2147483666"/>
          </pc:sldLayoutMkLst>
        </pc:sldLayoutChg>
        <pc:sldLayoutChg chg="add del mod replId">
          <pc:chgData name="C21365726 Paulina Czarnota" userId="S::c21365726@mytudublin.ie::9bfe8af2-f115-412b-aefd-0c96fe100f5b" providerId="AD" clId="Web-{60A9B827-D034-397F-D251-43CB28914F56}" dt="2023-03-06T22:54:46.048" v="60"/>
          <pc:sldLayoutMkLst>
            <pc:docMk/>
            <pc:sldMasterMk cId="3190637267" sldId="2147483660"/>
            <pc:sldLayoutMk cId="3796783370" sldId="2147483667"/>
          </pc:sldLayoutMkLst>
        </pc:sldLayoutChg>
        <pc:sldLayoutChg chg="add del mod replId">
          <pc:chgData name="C21365726 Paulina Czarnota" userId="S::c21365726@mytudublin.ie::9bfe8af2-f115-412b-aefd-0c96fe100f5b" providerId="AD" clId="Web-{60A9B827-D034-397F-D251-43CB28914F56}" dt="2023-03-06T22:54:46.048" v="60"/>
          <pc:sldLayoutMkLst>
            <pc:docMk/>
            <pc:sldMasterMk cId="3190637267" sldId="2147483660"/>
            <pc:sldLayoutMk cId="2983350916" sldId="2147483668"/>
          </pc:sldLayoutMkLst>
        </pc:sldLayoutChg>
        <pc:sldLayoutChg chg="add del mod replId">
          <pc:chgData name="C21365726 Paulina Czarnota" userId="S::c21365726@mytudublin.ie::9bfe8af2-f115-412b-aefd-0c96fe100f5b" providerId="AD" clId="Web-{60A9B827-D034-397F-D251-43CB28914F56}" dt="2023-03-06T22:54:46.048" v="60"/>
          <pc:sldLayoutMkLst>
            <pc:docMk/>
            <pc:sldMasterMk cId="3190637267" sldId="2147483660"/>
            <pc:sldLayoutMk cId="1628182941" sldId="2147483669"/>
          </pc:sldLayoutMkLst>
        </pc:sldLayoutChg>
        <pc:sldLayoutChg chg="add del mod replId">
          <pc:chgData name="C21365726 Paulina Czarnota" userId="S::c21365726@mytudublin.ie::9bfe8af2-f115-412b-aefd-0c96fe100f5b" providerId="AD" clId="Web-{60A9B827-D034-397F-D251-43CB28914F56}" dt="2023-03-06T22:54:46.048" v="60"/>
          <pc:sldLayoutMkLst>
            <pc:docMk/>
            <pc:sldMasterMk cId="3190637267" sldId="2147483660"/>
            <pc:sldLayoutMk cId="659448135" sldId="2147483670"/>
          </pc:sldLayoutMkLst>
        </pc:sldLayoutChg>
        <pc:sldLayoutChg chg="add del mod replId">
          <pc:chgData name="C21365726 Paulina Czarnota" userId="S::c21365726@mytudublin.ie::9bfe8af2-f115-412b-aefd-0c96fe100f5b" providerId="AD" clId="Web-{60A9B827-D034-397F-D251-43CB28914F56}" dt="2023-03-06T22:54:46.048" v="60"/>
          <pc:sldLayoutMkLst>
            <pc:docMk/>
            <pc:sldMasterMk cId="3190637267" sldId="2147483660"/>
            <pc:sldLayoutMk cId="1416726327" sldId="2147483671"/>
          </pc:sldLayoutMkLst>
        </pc:sldLayoutChg>
        <pc:sldLayoutChg chg="add del mod replId">
          <pc:chgData name="C21365726 Paulina Czarnota" userId="S::c21365726@mytudublin.ie::9bfe8af2-f115-412b-aefd-0c96fe100f5b" providerId="AD" clId="Web-{60A9B827-D034-397F-D251-43CB28914F56}" dt="2023-03-06T22:54:46.048" v="60"/>
          <pc:sldLayoutMkLst>
            <pc:docMk/>
            <pc:sldMasterMk cId="3190637267" sldId="2147483660"/>
            <pc:sldLayoutMk cId="3425512227" sldId="2147483672"/>
          </pc:sldLayoutMkLst>
        </pc:sldLayoutChg>
        <pc:sldLayoutChg chg="add del mod replId">
          <pc:chgData name="C21365726 Paulina Czarnota" userId="S::c21365726@mytudublin.ie::9bfe8af2-f115-412b-aefd-0c96fe100f5b" providerId="AD" clId="Web-{60A9B827-D034-397F-D251-43CB28914F56}" dt="2023-03-06T22:54:46.048" v="60"/>
          <pc:sldLayoutMkLst>
            <pc:docMk/>
            <pc:sldMasterMk cId="3190637267" sldId="2147483660"/>
            <pc:sldLayoutMk cId="2095495065" sldId="2147483673"/>
          </pc:sldLayoutMkLst>
        </pc:sldLayoutChg>
        <pc:sldLayoutChg chg="add del mod replId">
          <pc:chgData name="C21365726 Paulina Czarnota" userId="S::c21365726@mytudublin.ie::9bfe8af2-f115-412b-aefd-0c96fe100f5b" providerId="AD" clId="Web-{60A9B827-D034-397F-D251-43CB28914F56}" dt="2023-03-06T22:54:46.048" v="60"/>
          <pc:sldLayoutMkLst>
            <pc:docMk/>
            <pc:sldMasterMk cId="3190637267" sldId="2147483660"/>
            <pc:sldLayoutMk cId="984358477" sldId="2147483674"/>
          </pc:sldLayoutMkLst>
        </pc:sldLayoutChg>
        <pc:sldLayoutChg chg="add del mod replId">
          <pc:chgData name="C21365726 Paulina Czarnota" userId="S::c21365726@mytudublin.ie::9bfe8af2-f115-412b-aefd-0c96fe100f5b" providerId="AD" clId="Web-{60A9B827-D034-397F-D251-43CB28914F56}" dt="2023-03-06T22:54:46.048" v="60"/>
          <pc:sldLayoutMkLst>
            <pc:docMk/>
            <pc:sldMasterMk cId="3190637267" sldId="2147483660"/>
            <pc:sldLayoutMk cId="1958542817" sldId="2147483675"/>
          </pc:sldLayoutMkLst>
        </pc:sldLayoutChg>
        <pc:sldLayoutChg chg="add del mod replId">
          <pc:chgData name="C21365726 Paulina Czarnota" userId="S::c21365726@mytudublin.ie::9bfe8af2-f115-412b-aefd-0c96fe100f5b" providerId="AD" clId="Web-{60A9B827-D034-397F-D251-43CB28914F56}" dt="2023-03-06T22:54:46.048" v="60"/>
          <pc:sldLayoutMkLst>
            <pc:docMk/>
            <pc:sldMasterMk cId="3190637267" sldId="2147483660"/>
            <pc:sldLayoutMk cId="2802086902" sldId="2147483676"/>
          </pc:sldLayoutMkLst>
        </pc:sldLayoutChg>
      </pc:sldMasterChg>
      <pc:sldMasterChg chg="add del addSldLayout delSldLayout modSldLayout">
        <pc:chgData name="C21365726 Paulina Czarnota" userId="S::c21365726@mytudublin.ie::9bfe8af2-f115-412b-aefd-0c96fe100f5b" providerId="AD" clId="Web-{60A9B827-D034-397F-D251-43CB28914F56}" dt="2023-03-06T22:55:00.455" v="61"/>
        <pc:sldMasterMkLst>
          <pc:docMk/>
          <pc:sldMasterMk cId="2554254524" sldId="2147483677"/>
        </pc:sldMasterMkLst>
        <pc:sldLayoutChg chg="add del mod replId">
          <pc:chgData name="C21365726 Paulina Czarnota" userId="S::c21365726@mytudublin.ie::9bfe8af2-f115-412b-aefd-0c96fe100f5b" providerId="AD" clId="Web-{60A9B827-D034-397F-D251-43CB28914F56}" dt="2023-03-06T22:55:00.455" v="61"/>
          <pc:sldLayoutMkLst>
            <pc:docMk/>
            <pc:sldMasterMk cId="2554254524" sldId="2147483677"/>
            <pc:sldLayoutMk cId="2084711444" sldId="2147483678"/>
          </pc:sldLayoutMkLst>
        </pc:sldLayoutChg>
        <pc:sldLayoutChg chg="add del mod replId">
          <pc:chgData name="C21365726 Paulina Czarnota" userId="S::c21365726@mytudublin.ie::9bfe8af2-f115-412b-aefd-0c96fe100f5b" providerId="AD" clId="Web-{60A9B827-D034-397F-D251-43CB28914F56}" dt="2023-03-06T22:55:00.455" v="61"/>
          <pc:sldLayoutMkLst>
            <pc:docMk/>
            <pc:sldMasterMk cId="2554254524" sldId="2147483677"/>
            <pc:sldLayoutMk cId="2089409890" sldId="2147483679"/>
          </pc:sldLayoutMkLst>
        </pc:sldLayoutChg>
        <pc:sldLayoutChg chg="add del mod replId">
          <pc:chgData name="C21365726 Paulina Czarnota" userId="S::c21365726@mytudublin.ie::9bfe8af2-f115-412b-aefd-0c96fe100f5b" providerId="AD" clId="Web-{60A9B827-D034-397F-D251-43CB28914F56}" dt="2023-03-06T22:55:00.455" v="61"/>
          <pc:sldLayoutMkLst>
            <pc:docMk/>
            <pc:sldMasterMk cId="2554254524" sldId="2147483677"/>
            <pc:sldLayoutMk cId="2620994131" sldId="2147483680"/>
          </pc:sldLayoutMkLst>
        </pc:sldLayoutChg>
        <pc:sldLayoutChg chg="add del mod replId">
          <pc:chgData name="C21365726 Paulina Czarnota" userId="S::c21365726@mytudublin.ie::9bfe8af2-f115-412b-aefd-0c96fe100f5b" providerId="AD" clId="Web-{60A9B827-D034-397F-D251-43CB28914F56}" dt="2023-03-06T22:55:00.455" v="61"/>
          <pc:sldLayoutMkLst>
            <pc:docMk/>
            <pc:sldMasterMk cId="2554254524" sldId="2147483677"/>
            <pc:sldLayoutMk cId="4229126355" sldId="2147483681"/>
          </pc:sldLayoutMkLst>
        </pc:sldLayoutChg>
        <pc:sldLayoutChg chg="add del mod replId">
          <pc:chgData name="C21365726 Paulina Czarnota" userId="S::c21365726@mytudublin.ie::9bfe8af2-f115-412b-aefd-0c96fe100f5b" providerId="AD" clId="Web-{60A9B827-D034-397F-D251-43CB28914F56}" dt="2023-03-06T22:55:00.455" v="61"/>
          <pc:sldLayoutMkLst>
            <pc:docMk/>
            <pc:sldMasterMk cId="2554254524" sldId="2147483677"/>
            <pc:sldLayoutMk cId="1862909244" sldId="2147483682"/>
          </pc:sldLayoutMkLst>
        </pc:sldLayoutChg>
        <pc:sldLayoutChg chg="add del mod replId">
          <pc:chgData name="C21365726 Paulina Czarnota" userId="S::c21365726@mytudublin.ie::9bfe8af2-f115-412b-aefd-0c96fe100f5b" providerId="AD" clId="Web-{60A9B827-D034-397F-D251-43CB28914F56}" dt="2023-03-06T22:55:00.455" v="61"/>
          <pc:sldLayoutMkLst>
            <pc:docMk/>
            <pc:sldMasterMk cId="2554254524" sldId="2147483677"/>
            <pc:sldLayoutMk cId="399773943" sldId="2147483683"/>
          </pc:sldLayoutMkLst>
        </pc:sldLayoutChg>
        <pc:sldLayoutChg chg="add del mod replId">
          <pc:chgData name="C21365726 Paulina Czarnota" userId="S::c21365726@mytudublin.ie::9bfe8af2-f115-412b-aefd-0c96fe100f5b" providerId="AD" clId="Web-{60A9B827-D034-397F-D251-43CB28914F56}" dt="2023-03-06T22:55:00.455" v="61"/>
          <pc:sldLayoutMkLst>
            <pc:docMk/>
            <pc:sldMasterMk cId="2554254524" sldId="2147483677"/>
            <pc:sldLayoutMk cId="2141620371" sldId="2147483684"/>
          </pc:sldLayoutMkLst>
        </pc:sldLayoutChg>
        <pc:sldLayoutChg chg="add del mod replId">
          <pc:chgData name="C21365726 Paulina Czarnota" userId="S::c21365726@mytudublin.ie::9bfe8af2-f115-412b-aefd-0c96fe100f5b" providerId="AD" clId="Web-{60A9B827-D034-397F-D251-43CB28914F56}" dt="2023-03-06T22:55:00.455" v="61"/>
          <pc:sldLayoutMkLst>
            <pc:docMk/>
            <pc:sldMasterMk cId="2554254524" sldId="2147483677"/>
            <pc:sldLayoutMk cId="4253036894" sldId="2147483685"/>
          </pc:sldLayoutMkLst>
        </pc:sldLayoutChg>
        <pc:sldLayoutChg chg="add del mod replId">
          <pc:chgData name="C21365726 Paulina Czarnota" userId="S::c21365726@mytudublin.ie::9bfe8af2-f115-412b-aefd-0c96fe100f5b" providerId="AD" clId="Web-{60A9B827-D034-397F-D251-43CB28914F56}" dt="2023-03-06T22:55:00.455" v="61"/>
          <pc:sldLayoutMkLst>
            <pc:docMk/>
            <pc:sldMasterMk cId="2554254524" sldId="2147483677"/>
            <pc:sldLayoutMk cId="1743155336" sldId="2147483686"/>
          </pc:sldLayoutMkLst>
        </pc:sldLayoutChg>
        <pc:sldLayoutChg chg="add del mod replId">
          <pc:chgData name="C21365726 Paulina Czarnota" userId="S::c21365726@mytudublin.ie::9bfe8af2-f115-412b-aefd-0c96fe100f5b" providerId="AD" clId="Web-{60A9B827-D034-397F-D251-43CB28914F56}" dt="2023-03-06T22:55:00.455" v="61"/>
          <pc:sldLayoutMkLst>
            <pc:docMk/>
            <pc:sldMasterMk cId="2554254524" sldId="2147483677"/>
            <pc:sldLayoutMk cId="488734386" sldId="2147483687"/>
          </pc:sldLayoutMkLst>
        </pc:sldLayoutChg>
        <pc:sldLayoutChg chg="add del mod replId">
          <pc:chgData name="C21365726 Paulina Czarnota" userId="S::c21365726@mytudublin.ie::9bfe8af2-f115-412b-aefd-0c96fe100f5b" providerId="AD" clId="Web-{60A9B827-D034-397F-D251-43CB28914F56}" dt="2023-03-06T22:55:00.455" v="61"/>
          <pc:sldLayoutMkLst>
            <pc:docMk/>
            <pc:sldMasterMk cId="2554254524" sldId="2147483677"/>
            <pc:sldLayoutMk cId="823041923" sldId="2147483688"/>
          </pc:sldLayoutMkLst>
        </pc:sldLayoutChg>
      </pc:sldMasterChg>
      <pc:sldMasterChg chg="add del addSldLayout delSldLayout modSldLayout">
        <pc:chgData name="C21365726 Paulina Czarnota" userId="S::c21365726@mytudublin.ie::9bfe8af2-f115-412b-aefd-0c96fe100f5b" providerId="AD" clId="Web-{60A9B827-D034-397F-D251-43CB28914F56}" dt="2023-03-06T22:55:06.783" v="62"/>
        <pc:sldMasterMkLst>
          <pc:docMk/>
          <pc:sldMasterMk cId="668248331" sldId="2147483689"/>
        </pc:sldMasterMkLst>
        <pc:sldLayoutChg chg="add del mod replId">
          <pc:chgData name="C21365726 Paulina Czarnota" userId="S::c21365726@mytudublin.ie::9bfe8af2-f115-412b-aefd-0c96fe100f5b" providerId="AD" clId="Web-{60A9B827-D034-397F-D251-43CB28914F56}" dt="2023-03-06T22:55:06.783" v="62"/>
          <pc:sldLayoutMkLst>
            <pc:docMk/>
            <pc:sldMasterMk cId="668248331" sldId="2147483689"/>
            <pc:sldLayoutMk cId="1413580038" sldId="2147483690"/>
          </pc:sldLayoutMkLst>
        </pc:sldLayoutChg>
        <pc:sldLayoutChg chg="add del mod replId">
          <pc:chgData name="C21365726 Paulina Czarnota" userId="S::c21365726@mytudublin.ie::9bfe8af2-f115-412b-aefd-0c96fe100f5b" providerId="AD" clId="Web-{60A9B827-D034-397F-D251-43CB28914F56}" dt="2023-03-06T22:55:06.783" v="62"/>
          <pc:sldLayoutMkLst>
            <pc:docMk/>
            <pc:sldMasterMk cId="668248331" sldId="2147483689"/>
            <pc:sldLayoutMk cId="2669419741" sldId="2147483691"/>
          </pc:sldLayoutMkLst>
        </pc:sldLayoutChg>
        <pc:sldLayoutChg chg="add del mod replId">
          <pc:chgData name="C21365726 Paulina Czarnota" userId="S::c21365726@mytudublin.ie::9bfe8af2-f115-412b-aefd-0c96fe100f5b" providerId="AD" clId="Web-{60A9B827-D034-397F-D251-43CB28914F56}" dt="2023-03-06T22:55:06.783" v="62"/>
          <pc:sldLayoutMkLst>
            <pc:docMk/>
            <pc:sldMasterMk cId="668248331" sldId="2147483689"/>
            <pc:sldLayoutMk cId="1470832038" sldId="2147483692"/>
          </pc:sldLayoutMkLst>
        </pc:sldLayoutChg>
        <pc:sldLayoutChg chg="add del mod replId">
          <pc:chgData name="C21365726 Paulina Czarnota" userId="S::c21365726@mytudublin.ie::9bfe8af2-f115-412b-aefd-0c96fe100f5b" providerId="AD" clId="Web-{60A9B827-D034-397F-D251-43CB28914F56}" dt="2023-03-06T22:55:06.783" v="62"/>
          <pc:sldLayoutMkLst>
            <pc:docMk/>
            <pc:sldMasterMk cId="668248331" sldId="2147483689"/>
            <pc:sldLayoutMk cId="1662489076" sldId="2147483693"/>
          </pc:sldLayoutMkLst>
        </pc:sldLayoutChg>
        <pc:sldLayoutChg chg="add del mod replId">
          <pc:chgData name="C21365726 Paulina Czarnota" userId="S::c21365726@mytudublin.ie::9bfe8af2-f115-412b-aefd-0c96fe100f5b" providerId="AD" clId="Web-{60A9B827-D034-397F-D251-43CB28914F56}" dt="2023-03-06T22:55:06.783" v="62"/>
          <pc:sldLayoutMkLst>
            <pc:docMk/>
            <pc:sldMasterMk cId="668248331" sldId="2147483689"/>
            <pc:sldLayoutMk cId="26474547" sldId="2147483694"/>
          </pc:sldLayoutMkLst>
        </pc:sldLayoutChg>
        <pc:sldLayoutChg chg="add del mod replId">
          <pc:chgData name="C21365726 Paulina Czarnota" userId="S::c21365726@mytudublin.ie::9bfe8af2-f115-412b-aefd-0c96fe100f5b" providerId="AD" clId="Web-{60A9B827-D034-397F-D251-43CB28914F56}" dt="2023-03-06T22:55:06.783" v="62"/>
          <pc:sldLayoutMkLst>
            <pc:docMk/>
            <pc:sldMasterMk cId="668248331" sldId="2147483689"/>
            <pc:sldLayoutMk cId="942937631" sldId="2147483695"/>
          </pc:sldLayoutMkLst>
        </pc:sldLayoutChg>
        <pc:sldLayoutChg chg="add del mod replId">
          <pc:chgData name="C21365726 Paulina Czarnota" userId="S::c21365726@mytudublin.ie::9bfe8af2-f115-412b-aefd-0c96fe100f5b" providerId="AD" clId="Web-{60A9B827-D034-397F-D251-43CB28914F56}" dt="2023-03-06T22:55:06.783" v="62"/>
          <pc:sldLayoutMkLst>
            <pc:docMk/>
            <pc:sldMasterMk cId="668248331" sldId="2147483689"/>
            <pc:sldLayoutMk cId="3139769171" sldId="2147483696"/>
          </pc:sldLayoutMkLst>
        </pc:sldLayoutChg>
        <pc:sldLayoutChg chg="add del mod replId">
          <pc:chgData name="C21365726 Paulina Czarnota" userId="S::c21365726@mytudublin.ie::9bfe8af2-f115-412b-aefd-0c96fe100f5b" providerId="AD" clId="Web-{60A9B827-D034-397F-D251-43CB28914F56}" dt="2023-03-06T22:55:06.783" v="62"/>
          <pc:sldLayoutMkLst>
            <pc:docMk/>
            <pc:sldMasterMk cId="668248331" sldId="2147483689"/>
            <pc:sldLayoutMk cId="3368205083" sldId="2147483697"/>
          </pc:sldLayoutMkLst>
        </pc:sldLayoutChg>
        <pc:sldLayoutChg chg="add del mod replId">
          <pc:chgData name="C21365726 Paulina Czarnota" userId="S::c21365726@mytudublin.ie::9bfe8af2-f115-412b-aefd-0c96fe100f5b" providerId="AD" clId="Web-{60A9B827-D034-397F-D251-43CB28914F56}" dt="2023-03-06T22:55:06.783" v="62"/>
          <pc:sldLayoutMkLst>
            <pc:docMk/>
            <pc:sldMasterMk cId="668248331" sldId="2147483689"/>
            <pc:sldLayoutMk cId="3397830702" sldId="2147483698"/>
          </pc:sldLayoutMkLst>
        </pc:sldLayoutChg>
        <pc:sldLayoutChg chg="add del mod replId">
          <pc:chgData name="C21365726 Paulina Czarnota" userId="S::c21365726@mytudublin.ie::9bfe8af2-f115-412b-aefd-0c96fe100f5b" providerId="AD" clId="Web-{60A9B827-D034-397F-D251-43CB28914F56}" dt="2023-03-06T22:55:06.783" v="62"/>
          <pc:sldLayoutMkLst>
            <pc:docMk/>
            <pc:sldMasterMk cId="668248331" sldId="2147483689"/>
            <pc:sldLayoutMk cId="2091749652" sldId="2147483699"/>
          </pc:sldLayoutMkLst>
        </pc:sldLayoutChg>
        <pc:sldLayoutChg chg="add del mod replId">
          <pc:chgData name="C21365726 Paulina Czarnota" userId="S::c21365726@mytudublin.ie::9bfe8af2-f115-412b-aefd-0c96fe100f5b" providerId="AD" clId="Web-{60A9B827-D034-397F-D251-43CB28914F56}" dt="2023-03-06T22:55:06.783" v="62"/>
          <pc:sldLayoutMkLst>
            <pc:docMk/>
            <pc:sldMasterMk cId="668248331" sldId="2147483689"/>
            <pc:sldLayoutMk cId="548694700" sldId="2147483700"/>
          </pc:sldLayoutMkLst>
        </pc:sldLayoutChg>
      </pc:sldMasterChg>
      <pc:sldMasterChg chg="add del addSldLayout delSldLayout modSldLayout">
        <pc:chgData name="C21365726 Paulina Czarnota" userId="S::c21365726@mytudublin.ie::9bfe8af2-f115-412b-aefd-0c96fe100f5b" providerId="AD" clId="Web-{60A9B827-D034-397F-D251-43CB28914F56}" dt="2023-03-06T22:55:28.003" v="64"/>
        <pc:sldMasterMkLst>
          <pc:docMk/>
          <pc:sldMasterMk cId="2529220114" sldId="2147483701"/>
        </pc:sldMasterMkLst>
        <pc:sldLayoutChg chg="add del mod replId">
          <pc:chgData name="C21365726 Paulina Czarnota" userId="S::c21365726@mytudublin.ie::9bfe8af2-f115-412b-aefd-0c96fe100f5b" providerId="AD" clId="Web-{60A9B827-D034-397F-D251-43CB28914F56}" dt="2023-03-06T22:55:28.003" v="64"/>
          <pc:sldLayoutMkLst>
            <pc:docMk/>
            <pc:sldMasterMk cId="2529220114" sldId="2147483701"/>
            <pc:sldLayoutMk cId="2873658406" sldId="2147483702"/>
          </pc:sldLayoutMkLst>
        </pc:sldLayoutChg>
        <pc:sldLayoutChg chg="add del mod replId">
          <pc:chgData name="C21365726 Paulina Czarnota" userId="S::c21365726@mytudublin.ie::9bfe8af2-f115-412b-aefd-0c96fe100f5b" providerId="AD" clId="Web-{60A9B827-D034-397F-D251-43CB28914F56}" dt="2023-03-06T22:55:28.003" v="64"/>
          <pc:sldLayoutMkLst>
            <pc:docMk/>
            <pc:sldMasterMk cId="2529220114" sldId="2147483701"/>
            <pc:sldLayoutMk cId="1177293247" sldId="2147483703"/>
          </pc:sldLayoutMkLst>
        </pc:sldLayoutChg>
        <pc:sldLayoutChg chg="add del mod replId">
          <pc:chgData name="C21365726 Paulina Czarnota" userId="S::c21365726@mytudublin.ie::9bfe8af2-f115-412b-aefd-0c96fe100f5b" providerId="AD" clId="Web-{60A9B827-D034-397F-D251-43CB28914F56}" dt="2023-03-06T22:55:28.003" v="64"/>
          <pc:sldLayoutMkLst>
            <pc:docMk/>
            <pc:sldMasterMk cId="2529220114" sldId="2147483701"/>
            <pc:sldLayoutMk cId="1119657583" sldId="2147483704"/>
          </pc:sldLayoutMkLst>
        </pc:sldLayoutChg>
        <pc:sldLayoutChg chg="add del mod replId">
          <pc:chgData name="C21365726 Paulina Czarnota" userId="S::c21365726@mytudublin.ie::9bfe8af2-f115-412b-aefd-0c96fe100f5b" providerId="AD" clId="Web-{60A9B827-D034-397F-D251-43CB28914F56}" dt="2023-03-06T22:55:28.003" v="64"/>
          <pc:sldLayoutMkLst>
            <pc:docMk/>
            <pc:sldMasterMk cId="2529220114" sldId="2147483701"/>
            <pc:sldLayoutMk cId="4151855513" sldId="2147483705"/>
          </pc:sldLayoutMkLst>
        </pc:sldLayoutChg>
        <pc:sldLayoutChg chg="add del mod replId">
          <pc:chgData name="C21365726 Paulina Czarnota" userId="S::c21365726@mytudublin.ie::9bfe8af2-f115-412b-aefd-0c96fe100f5b" providerId="AD" clId="Web-{60A9B827-D034-397F-D251-43CB28914F56}" dt="2023-03-06T22:55:28.003" v="64"/>
          <pc:sldLayoutMkLst>
            <pc:docMk/>
            <pc:sldMasterMk cId="2529220114" sldId="2147483701"/>
            <pc:sldLayoutMk cId="1733642929" sldId="2147483706"/>
          </pc:sldLayoutMkLst>
        </pc:sldLayoutChg>
        <pc:sldLayoutChg chg="add del mod replId">
          <pc:chgData name="C21365726 Paulina Czarnota" userId="S::c21365726@mytudublin.ie::9bfe8af2-f115-412b-aefd-0c96fe100f5b" providerId="AD" clId="Web-{60A9B827-D034-397F-D251-43CB28914F56}" dt="2023-03-06T22:55:28.003" v="64"/>
          <pc:sldLayoutMkLst>
            <pc:docMk/>
            <pc:sldMasterMk cId="2529220114" sldId="2147483701"/>
            <pc:sldLayoutMk cId="3872354293" sldId="2147483707"/>
          </pc:sldLayoutMkLst>
        </pc:sldLayoutChg>
        <pc:sldLayoutChg chg="add del mod replId">
          <pc:chgData name="C21365726 Paulina Czarnota" userId="S::c21365726@mytudublin.ie::9bfe8af2-f115-412b-aefd-0c96fe100f5b" providerId="AD" clId="Web-{60A9B827-D034-397F-D251-43CB28914F56}" dt="2023-03-06T22:55:28.003" v="64"/>
          <pc:sldLayoutMkLst>
            <pc:docMk/>
            <pc:sldMasterMk cId="2529220114" sldId="2147483701"/>
            <pc:sldLayoutMk cId="275178297" sldId="2147483708"/>
          </pc:sldLayoutMkLst>
        </pc:sldLayoutChg>
        <pc:sldLayoutChg chg="add del mod replId">
          <pc:chgData name="C21365726 Paulina Czarnota" userId="S::c21365726@mytudublin.ie::9bfe8af2-f115-412b-aefd-0c96fe100f5b" providerId="AD" clId="Web-{60A9B827-D034-397F-D251-43CB28914F56}" dt="2023-03-06T22:55:28.003" v="64"/>
          <pc:sldLayoutMkLst>
            <pc:docMk/>
            <pc:sldMasterMk cId="2529220114" sldId="2147483701"/>
            <pc:sldLayoutMk cId="1294759451" sldId="2147483709"/>
          </pc:sldLayoutMkLst>
        </pc:sldLayoutChg>
        <pc:sldLayoutChg chg="add del mod replId">
          <pc:chgData name="C21365726 Paulina Czarnota" userId="S::c21365726@mytudublin.ie::9bfe8af2-f115-412b-aefd-0c96fe100f5b" providerId="AD" clId="Web-{60A9B827-D034-397F-D251-43CB28914F56}" dt="2023-03-06T22:55:28.003" v="64"/>
          <pc:sldLayoutMkLst>
            <pc:docMk/>
            <pc:sldMasterMk cId="2529220114" sldId="2147483701"/>
            <pc:sldLayoutMk cId="3092107389" sldId="2147483710"/>
          </pc:sldLayoutMkLst>
        </pc:sldLayoutChg>
        <pc:sldLayoutChg chg="add del mod replId">
          <pc:chgData name="C21365726 Paulina Czarnota" userId="S::c21365726@mytudublin.ie::9bfe8af2-f115-412b-aefd-0c96fe100f5b" providerId="AD" clId="Web-{60A9B827-D034-397F-D251-43CB28914F56}" dt="2023-03-06T22:55:28.003" v="64"/>
          <pc:sldLayoutMkLst>
            <pc:docMk/>
            <pc:sldMasterMk cId="2529220114" sldId="2147483701"/>
            <pc:sldLayoutMk cId="4054934589" sldId="2147483711"/>
          </pc:sldLayoutMkLst>
        </pc:sldLayoutChg>
        <pc:sldLayoutChg chg="add del mod replId">
          <pc:chgData name="C21365726 Paulina Czarnota" userId="S::c21365726@mytudublin.ie::9bfe8af2-f115-412b-aefd-0c96fe100f5b" providerId="AD" clId="Web-{60A9B827-D034-397F-D251-43CB28914F56}" dt="2023-03-06T22:55:28.003" v="64"/>
          <pc:sldLayoutMkLst>
            <pc:docMk/>
            <pc:sldMasterMk cId="2529220114" sldId="2147483701"/>
            <pc:sldLayoutMk cId="2256469772" sldId="2147483712"/>
          </pc:sldLayoutMkLst>
        </pc:sldLayoutChg>
      </pc:sldMasterChg>
      <pc:sldMasterChg chg="add del addSldLayout delSldLayout modSldLayout">
        <pc:chgData name="C21365726 Paulina Czarnota" userId="S::c21365726@mytudublin.ie::9bfe8af2-f115-412b-aefd-0c96fe100f5b" providerId="AD" clId="Web-{60A9B827-D034-397F-D251-43CB28914F56}" dt="2023-03-06T22:55:38.143" v="65"/>
        <pc:sldMasterMkLst>
          <pc:docMk/>
          <pc:sldMasterMk cId="3971873597" sldId="2147483713"/>
        </pc:sldMasterMkLst>
        <pc:sldLayoutChg chg="add del mod replId">
          <pc:chgData name="C21365726 Paulina Czarnota" userId="S::c21365726@mytudublin.ie::9bfe8af2-f115-412b-aefd-0c96fe100f5b" providerId="AD" clId="Web-{60A9B827-D034-397F-D251-43CB28914F56}" dt="2023-03-06T22:55:38.143" v="65"/>
          <pc:sldLayoutMkLst>
            <pc:docMk/>
            <pc:sldMasterMk cId="3971873597" sldId="2147483713"/>
            <pc:sldLayoutMk cId="825809641" sldId="2147483714"/>
          </pc:sldLayoutMkLst>
        </pc:sldLayoutChg>
        <pc:sldLayoutChg chg="add del mod replId">
          <pc:chgData name="C21365726 Paulina Czarnota" userId="S::c21365726@mytudublin.ie::9bfe8af2-f115-412b-aefd-0c96fe100f5b" providerId="AD" clId="Web-{60A9B827-D034-397F-D251-43CB28914F56}" dt="2023-03-06T22:55:38.143" v="65"/>
          <pc:sldLayoutMkLst>
            <pc:docMk/>
            <pc:sldMasterMk cId="3971873597" sldId="2147483713"/>
            <pc:sldLayoutMk cId="1507802814" sldId="2147483715"/>
          </pc:sldLayoutMkLst>
        </pc:sldLayoutChg>
        <pc:sldLayoutChg chg="add del mod replId">
          <pc:chgData name="C21365726 Paulina Czarnota" userId="S::c21365726@mytudublin.ie::9bfe8af2-f115-412b-aefd-0c96fe100f5b" providerId="AD" clId="Web-{60A9B827-D034-397F-D251-43CB28914F56}" dt="2023-03-06T22:55:38.143" v="65"/>
          <pc:sldLayoutMkLst>
            <pc:docMk/>
            <pc:sldMasterMk cId="3971873597" sldId="2147483713"/>
            <pc:sldLayoutMk cId="3343779886" sldId="2147483716"/>
          </pc:sldLayoutMkLst>
        </pc:sldLayoutChg>
        <pc:sldLayoutChg chg="add del mod replId">
          <pc:chgData name="C21365726 Paulina Czarnota" userId="S::c21365726@mytudublin.ie::9bfe8af2-f115-412b-aefd-0c96fe100f5b" providerId="AD" clId="Web-{60A9B827-D034-397F-D251-43CB28914F56}" dt="2023-03-06T22:55:38.143" v="65"/>
          <pc:sldLayoutMkLst>
            <pc:docMk/>
            <pc:sldMasterMk cId="3971873597" sldId="2147483713"/>
            <pc:sldLayoutMk cId="3854667026" sldId="2147483717"/>
          </pc:sldLayoutMkLst>
        </pc:sldLayoutChg>
        <pc:sldLayoutChg chg="add del mod replId">
          <pc:chgData name="C21365726 Paulina Czarnota" userId="S::c21365726@mytudublin.ie::9bfe8af2-f115-412b-aefd-0c96fe100f5b" providerId="AD" clId="Web-{60A9B827-D034-397F-D251-43CB28914F56}" dt="2023-03-06T22:55:38.143" v="65"/>
          <pc:sldLayoutMkLst>
            <pc:docMk/>
            <pc:sldMasterMk cId="3971873597" sldId="2147483713"/>
            <pc:sldLayoutMk cId="3663454266" sldId="2147483718"/>
          </pc:sldLayoutMkLst>
        </pc:sldLayoutChg>
        <pc:sldLayoutChg chg="add del mod replId">
          <pc:chgData name="C21365726 Paulina Czarnota" userId="S::c21365726@mytudublin.ie::9bfe8af2-f115-412b-aefd-0c96fe100f5b" providerId="AD" clId="Web-{60A9B827-D034-397F-D251-43CB28914F56}" dt="2023-03-06T22:55:38.143" v="65"/>
          <pc:sldLayoutMkLst>
            <pc:docMk/>
            <pc:sldMasterMk cId="3971873597" sldId="2147483713"/>
            <pc:sldLayoutMk cId="3229329442" sldId="2147483719"/>
          </pc:sldLayoutMkLst>
        </pc:sldLayoutChg>
        <pc:sldLayoutChg chg="add del mod replId">
          <pc:chgData name="C21365726 Paulina Czarnota" userId="S::c21365726@mytudublin.ie::9bfe8af2-f115-412b-aefd-0c96fe100f5b" providerId="AD" clId="Web-{60A9B827-D034-397F-D251-43CB28914F56}" dt="2023-03-06T22:55:38.143" v="65"/>
          <pc:sldLayoutMkLst>
            <pc:docMk/>
            <pc:sldMasterMk cId="3971873597" sldId="2147483713"/>
            <pc:sldLayoutMk cId="905930687" sldId="2147483720"/>
          </pc:sldLayoutMkLst>
        </pc:sldLayoutChg>
        <pc:sldLayoutChg chg="add del mod replId">
          <pc:chgData name="C21365726 Paulina Czarnota" userId="S::c21365726@mytudublin.ie::9bfe8af2-f115-412b-aefd-0c96fe100f5b" providerId="AD" clId="Web-{60A9B827-D034-397F-D251-43CB28914F56}" dt="2023-03-06T22:55:38.143" v="65"/>
          <pc:sldLayoutMkLst>
            <pc:docMk/>
            <pc:sldMasterMk cId="3971873597" sldId="2147483713"/>
            <pc:sldLayoutMk cId="1126219024" sldId="2147483721"/>
          </pc:sldLayoutMkLst>
        </pc:sldLayoutChg>
        <pc:sldLayoutChg chg="add del mod replId">
          <pc:chgData name="C21365726 Paulina Czarnota" userId="S::c21365726@mytudublin.ie::9bfe8af2-f115-412b-aefd-0c96fe100f5b" providerId="AD" clId="Web-{60A9B827-D034-397F-D251-43CB28914F56}" dt="2023-03-06T22:55:38.143" v="65"/>
          <pc:sldLayoutMkLst>
            <pc:docMk/>
            <pc:sldMasterMk cId="3971873597" sldId="2147483713"/>
            <pc:sldLayoutMk cId="2469983188" sldId="2147483722"/>
          </pc:sldLayoutMkLst>
        </pc:sldLayoutChg>
        <pc:sldLayoutChg chg="add del mod replId">
          <pc:chgData name="C21365726 Paulina Czarnota" userId="S::c21365726@mytudublin.ie::9bfe8af2-f115-412b-aefd-0c96fe100f5b" providerId="AD" clId="Web-{60A9B827-D034-397F-D251-43CB28914F56}" dt="2023-03-06T22:55:38.143" v="65"/>
          <pc:sldLayoutMkLst>
            <pc:docMk/>
            <pc:sldMasterMk cId="3971873597" sldId="2147483713"/>
            <pc:sldLayoutMk cId="2939764633" sldId="2147483723"/>
          </pc:sldLayoutMkLst>
        </pc:sldLayoutChg>
        <pc:sldLayoutChg chg="add del mod replId">
          <pc:chgData name="C21365726 Paulina Czarnota" userId="S::c21365726@mytudublin.ie::9bfe8af2-f115-412b-aefd-0c96fe100f5b" providerId="AD" clId="Web-{60A9B827-D034-397F-D251-43CB28914F56}" dt="2023-03-06T22:55:38.143" v="65"/>
          <pc:sldLayoutMkLst>
            <pc:docMk/>
            <pc:sldMasterMk cId="3971873597" sldId="2147483713"/>
            <pc:sldLayoutMk cId="4146378557" sldId="2147483724"/>
          </pc:sldLayoutMkLst>
        </pc:sldLayoutChg>
      </pc:sldMasterChg>
      <pc:sldMasterChg chg="add del addSldLayout delSldLayout modSldLayout">
        <pc:chgData name="C21365726 Paulina Czarnota" userId="S::c21365726@mytudublin.ie::9bfe8af2-f115-412b-aefd-0c96fe100f5b" providerId="AD" clId="Web-{60A9B827-D034-397F-D251-43CB28914F56}" dt="2023-03-06T22:55:54.456" v="66"/>
        <pc:sldMasterMkLst>
          <pc:docMk/>
          <pc:sldMasterMk cId="3839884015" sldId="2147483725"/>
        </pc:sldMasterMkLst>
        <pc:sldLayoutChg chg="add del mod replId">
          <pc:chgData name="C21365726 Paulina Czarnota" userId="S::c21365726@mytudublin.ie::9bfe8af2-f115-412b-aefd-0c96fe100f5b" providerId="AD" clId="Web-{60A9B827-D034-397F-D251-43CB28914F56}" dt="2023-03-06T22:55:54.456" v="66"/>
          <pc:sldLayoutMkLst>
            <pc:docMk/>
            <pc:sldMasterMk cId="3839884015" sldId="2147483725"/>
            <pc:sldLayoutMk cId="2085184936" sldId="2147483726"/>
          </pc:sldLayoutMkLst>
        </pc:sldLayoutChg>
        <pc:sldLayoutChg chg="add del mod replId">
          <pc:chgData name="C21365726 Paulina Czarnota" userId="S::c21365726@mytudublin.ie::9bfe8af2-f115-412b-aefd-0c96fe100f5b" providerId="AD" clId="Web-{60A9B827-D034-397F-D251-43CB28914F56}" dt="2023-03-06T22:55:54.456" v="66"/>
          <pc:sldLayoutMkLst>
            <pc:docMk/>
            <pc:sldMasterMk cId="3839884015" sldId="2147483725"/>
            <pc:sldLayoutMk cId="85164061" sldId="2147483727"/>
          </pc:sldLayoutMkLst>
        </pc:sldLayoutChg>
        <pc:sldLayoutChg chg="add del mod replId">
          <pc:chgData name="C21365726 Paulina Czarnota" userId="S::c21365726@mytudublin.ie::9bfe8af2-f115-412b-aefd-0c96fe100f5b" providerId="AD" clId="Web-{60A9B827-D034-397F-D251-43CB28914F56}" dt="2023-03-06T22:55:54.456" v="66"/>
          <pc:sldLayoutMkLst>
            <pc:docMk/>
            <pc:sldMasterMk cId="3839884015" sldId="2147483725"/>
            <pc:sldLayoutMk cId="3185140658" sldId="2147483728"/>
          </pc:sldLayoutMkLst>
        </pc:sldLayoutChg>
        <pc:sldLayoutChg chg="add del mod replId">
          <pc:chgData name="C21365726 Paulina Czarnota" userId="S::c21365726@mytudublin.ie::9bfe8af2-f115-412b-aefd-0c96fe100f5b" providerId="AD" clId="Web-{60A9B827-D034-397F-D251-43CB28914F56}" dt="2023-03-06T22:55:54.456" v="66"/>
          <pc:sldLayoutMkLst>
            <pc:docMk/>
            <pc:sldMasterMk cId="3839884015" sldId="2147483725"/>
            <pc:sldLayoutMk cId="1621457405" sldId="2147483729"/>
          </pc:sldLayoutMkLst>
        </pc:sldLayoutChg>
        <pc:sldLayoutChg chg="add del mod replId">
          <pc:chgData name="C21365726 Paulina Czarnota" userId="S::c21365726@mytudublin.ie::9bfe8af2-f115-412b-aefd-0c96fe100f5b" providerId="AD" clId="Web-{60A9B827-D034-397F-D251-43CB28914F56}" dt="2023-03-06T22:55:54.456" v="66"/>
          <pc:sldLayoutMkLst>
            <pc:docMk/>
            <pc:sldMasterMk cId="3839884015" sldId="2147483725"/>
            <pc:sldLayoutMk cId="4169315820" sldId="2147483730"/>
          </pc:sldLayoutMkLst>
        </pc:sldLayoutChg>
        <pc:sldLayoutChg chg="add del mod replId">
          <pc:chgData name="C21365726 Paulina Czarnota" userId="S::c21365726@mytudublin.ie::9bfe8af2-f115-412b-aefd-0c96fe100f5b" providerId="AD" clId="Web-{60A9B827-D034-397F-D251-43CB28914F56}" dt="2023-03-06T22:55:54.456" v="66"/>
          <pc:sldLayoutMkLst>
            <pc:docMk/>
            <pc:sldMasterMk cId="3839884015" sldId="2147483725"/>
            <pc:sldLayoutMk cId="1019200523" sldId="2147483731"/>
          </pc:sldLayoutMkLst>
        </pc:sldLayoutChg>
        <pc:sldLayoutChg chg="add del mod replId">
          <pc:chgData name="C21365726 Paulina Czarnota" userId="S::c21365726@mytudublin.ie::9bfe8af2-f115-412b-aefd-0c96fe100f5b" providerId="AD" clId="Web-{60A9B827-D034-397F-D251-43CB28914F56}" dt="2023-03-06T22:55:54.456" v="66"/>
          <pc:sldLayoutMkLst>
            <pc:docMk/>
            <pc:sldMasterMk cId="3839884015" sldId="2147483725"/>
            <pc:sldLayoutMk cId="3572018952" sldId="2147483732"/>
          </pc:sldLayoutMkLst>
        </pc:sldLayoutChg>
        <pc:sldLayoutChg chg="add del mod replId">
          <pc:chgData name="C21365726 Paulina Czarnota" userId="S::c21365726@mytudublin.ie::9bfe8af2-f115-412b-aefd-0c96fe100f5b" providerId="AD" clId="Web-{60A9B827-D034-397F-D251-43CB28914F56}" dt="2023-03-06T22:55:54.456" v="66"/>
          <pc:sldLayoutMkLst>
            <pc:docMk/>
            <pc:sldMasterMk cId="3839884015" sldId="2147483725"/>
            <pc:sldLayoutMk cId="10486897" sldId="2147483733"/>
          </pc:sldLayoutMkLst>
        </pc:sldLayoutChg>
        <pc:sldLayoutChg chg="add del mod replId">
          <pc:chgData name="C21365726 Paulina Czarnota" userId="S::c21365726@mytudublin.ie::9bfe8af2-f115-412b-aefd-0c96fe100f5b" providerId="AD" clId="Web-{60A9B827-D034-397F-D251-43CB28914F56}" dt="2023-03-06T22:55:54.456" v="66"/>
          <pc:sldLayoutMkLst>
            <pc:docMk/>
            <pc:sldMasterMk cId="3839884015" sldId="2147483725"/>
            <pc:sldLayoutMk cId="601532243" sldId="2147483734"/>
          </pc:sldLayoutMkLst>
        </pc:sldLayoutChg>
        <pc:sldLayoutChg chg="add del mod replId">
          <pc:chgData name="C21365726 Paulina Czarnota" userId="S::c21365726@mytudublin.ie::9bfe8af2-f115-412b-aefd-0c96fe100f5b" providerId="AD" clId="Web-{60A9B827-D034-397F-D251-43CB28914F56}" dt="2023-03-06T22:55:54.456" v="66"/>
          <pc:sldLayoutMkLst>
            <pc:docMk/>
            <pc:sldMasterMk cId="3839884015" sldId="2147483725"/>
            <pc:sldLayoutMk cId="3458614640" sldId="2147483735"/>
          </pc:sldLayoutMkLst>
        </pc:sldLayoutChg>
        <pc:sldLayoutChg chg="add del mod replId">
          <pc:chgData name="C21365726 Paulina Czarnota" userId="S::c21365726@mytudublin.ie::9bfe8af2-f115-412b-aefd-0c96fe100f5b" providerId="AD" clId="Web-{60A9B827-D034-397F-D251-43CB28914F56}" dt="2023-03-06T22:55:54.456" v="66"/>
          <pc:sldLayoutMkLst>
            <pc:docMk/>
            <pc:sldMasterMk cId="3839884015" sldId="2147483725"/>
            <pc:sldLayoutMk cId="1844960587" sldId="2147483736"/>
          </pc:sldLayoutMkLst>
        </pc:sldLayoutChg>
        <pc:sldLayoutChg chg="add del mod replId">
          <pc:chgData name="C21365726 Paulina Czarnota" userId="S::c21365726@mytudublin.ie::9bfe8af2-f115-412b-aefd-0c96fe100f5b" providerId="AD" clId="Web-{60A9B827-D034-397F-D251-43CB28914F56}" dt="2023-03-06T22:55:54.456" v="66"/>
          <pc:sldLayoutMkLst>
            <pc:docMk/>
            <pc:sldMasterMk cId="3839884015" sldId="2147483725"/>
            <pc:sldLayoutMk cId="4028314179" sldId="2147483737"/>
          </pc:sldLayoutMkLst>
        </pc:sldLayoutChg>
        <pc:sldLayoutChg chg="add del mod replId">
          <pc:chgData name="C21365726 Paulina Czarnota" userId="S::c21365726@mytudublin.ie::9bfe8af2-f115-412b-aefd-0c96fe100f5b" providerId="AD" clId="Web-{60A9B827-D034-397F-D251-43CB28914F56}" dt="2023-03-06T22:55:54.456" v="66"/>
          <pc:sldLayoutMkLst>
            <pc:docMk/>
            <pc:sldMasterMk cId="3839884015" sldId="2147483725"/>
            <pc:sldLayoutMk cId="2131755448" sldId="2147483738"/>
          </pc:sldLayoutMkLst>
        </pc:sldLayoutChg>
        <pc:sldLayoutChg chg="add del mod replId">
          <pc:chgData name="C21365726 Paulina Czarnota" userId="S::c21365726@mytudublin.ie::9bfe8af2-f115-412b-aefd-0c96fe100f5b" providerId="AD" clId="Web-{60A9B827-D034-397F-D251-43CB28914F56}" dt="2023-03-06T22:55:54.456" v="66"/>
          <pc:sldLayoutMkLst>
            <pc:docMk/>
            <pc:sldMasterMk cId="3839884015" sldId="2147483725"/>
            <pc:sldLayoutMk cId="3471438753" sldId="2147483739"/>
          </pc:sldLayoutMkLst>
        </pc:sldLayoutChg>
        <pc:sldLayoutChg chg="add del mod replId">
          <pc:chgData name="C21365726 Paulina Czarnota" userId="S::c21365726@mytudublin.ie::9bfe8af2-f115-412b-aefd-0c96fe100f5b" providerId="AD" clId="Web-{60A9B827-D034-397F-D251-43CB28914F56}" dt="2023-03-06T22:55:54.456" v="66"/>
          <pc:sldLayoutMkLst>
            <pc:docMk/>
            <pc:sldMasterMk cId="3839884015" sldId="2147483725"/>
            <pc:sldLayoutMk cId="1673921889" sldId="2147483740"/>
          </pc:sldLayoutMkLst>
        </pc:sldLayoutChg>
        <pc:sldLayoutChg chg="add del mod replId">
          <pc:chgData name="C21365726 Paulina Czarnota" userId="S::c21365726@mytudublin.ie::9bfe8af2-f115-412b-aefd-0c96fe100f5b" providerId="AD" clId="Web-{60A9B827-D034-397F-D251-43CB28914F56}" dt="2023-03-06T22:55:54.456" v="66"/>
          <pc:sldLayoutMkLst>
            <pc:docMk/>
            <pc:sldMasterMk cId="3839884015" sldId="2147483725"/>
            <pc:sldLayoutMk cId="2802897911" sldId="2147483741"/>
          </pc:sldLayoutMkLst>
        </pc:sldLayoutChg>
        <pc:sldLayoutChg chg="add del mod replId">
          <pc:chgData name="C21365726 Paulina Czarnota" userId="S::c21365726@mytudublin.ie::9bfe8af2-f115-412b-aefd-0c96fe100f5b" providerId="AD" clId="Web-{60A9B827-D034-397F-D251-43CB28914F56}" dt="2023-03-06T22:55:54.456" v="66"/>
          <pc:sldLayoutMkLst>
            <pc:docMk/>
            <pc:sldMasterMk cId="3839884015" sldId="2147483725"/>
            <pc:sldLayoutMk cId="1199636482" sldId="2147483742"/>
          </pc:sldLayoutMkLst>
        </pc:sldLayoutChg>
      </pc:sldMasterChg>
      <pc:sldMasterChg chg="add del addSldLayout delSldLayout modSldLayout">
        <pc:chgData name="C21365726 Paulina Czarnota" userId="S::c21365726@mytudublin.ie::9bfe8af2-f115-412b-aefd-0c96fe100f5b" providerId="AD" clId="Web-{60A9B827-D034-397F-D251-43CB28914F56}" dt="2023-03-06T22:56:06.425" v="67"/>
        <pc:sldMasterMkLst>
          <pc:docMk/>
          <pc:sldMasterMk cId="357884179" sldId="2147483743"/>
        </pc:sldMasterMkLst>
        <pc:sldLayoutChg chg="add del mod replId">
          <pc:chgData name="C21365726 Paulina Czarnota" userId="S::c21365726@mytudublin.ie::9bfe8af2-f115-412b-aefd-0c96fe100f5b" providerId="AD" clId="Web-{60A9B827-D034-397F-D251-43CB28914F56}" dt="2023-03-06T22:56:06.425" v="67"/>
          <pc:sldLayoutMkLst>
            <pc:docMk/>
            <pc:sldMasterMk cId="357884179" sldId="2147483743"/>
            <pc:sldLayoutMk cId="236922766" sldId="2147483744"/>
          </pc:sldLayoutMkLst>
        </pc:sldLayoutChg>
        <pc:sldLayoutChg chg="add del mod replId">
          <pc:chgData name="C21365726 Paulina Czarnota" userId="S::c21365726@mytudublin.ie::9bfe8af2-f115-412b-aefd-0c96fe100f5b" providerId="AD" clId="Web-{60A9B827-D034-397F-D251-43CB28914F56}" dt="2023-03-06T22:56:06.425" v="67"/>
          <pc:sldLayoutMkLst>
            <pc:docMk/>
            <pc:sldMasterMk cId="357884179" sldId="2147483743"/>
            <pc:sldLayoutMk cId="91874378" sldId="2147483745"/>
          </pc:sldLayoutMkLst>
        </pc:sldLayoutChg>
        <pc:sldLayoutChg chg="add del mod replId">
          <pc:chgData name="C21365726 Paulina Czarnota" userId="S::c21365726@mytudublin.ie::9bfe8af2-f115-412b-aefd-0c96fe100f5b" providerId="AD" clId="Web-{60A9B827-D034-397F-D251-43CB28914F56}" dt="2023-03-06T22:56:06.425" v="67"/>
          <pc:sldLayoutMkLst>
            <pc:docMk/>
            <pc:sldMasterMk cId="357884179" sldId="2147483743"/>
            <pc:sldLayoutMk cId="3607245090" sldId="2147483746"/>
          </pc:sldLayoutMkLst>
        </pc:sldLayoutChg>
        <pc:sldLayoutChg chg="add del mod replId">
          <pc:chgData name="C21365726 Paulina Czarnota" userId="S::c21365726@mytudublin.ie::9bfe8af2-f115-412b-aefd-0c96fe100f5b" providerId="AD" clId="Web-{60A9B827-D034-397F-D251-43CB28914F56}" dt="2023-03-06T22:56:06.425" v="67"/>
          <pc:sldLayoutMkLst>
            <pc:docMk/>
            <pc:sldMasterMk cId="357884179" sldId="2147483743"/>
            <pc:sldLayoutMk cId="370199648" sldId="2147483747"/>
          </pc:sldLayoutMkLst>
        </pc:sldLayoutChg>
        <pc:sldLayoutChg chg="add del mod replId">
          <pc:chgData name="C21365726 Paulina Czarnota" userId="S::c21365726@mytudublin.ie::9bfe8af2-f115-412b-aefd-0c96fe100f5b" providerId="AD" clId="Web-{60A9B827-D034-397F-D251-43CB28914F56}" dt="2023-03-06T22:56:06.425" v="67"/>
          <pc:sldLayoutMkLst>
            <pc:docMk/>
            <pc:sldMasterMk cId="357884179" sldId="2147483743"/>
            <pc:sldLayoutMk cId="3915742322" sldId="2147483748"/>
          </pc:sldLayoutMkLst>
        </pc:sldLayoutChg>
        <pc:sldLayoutChg chg="add del mod replId">
          <pc:chgData name="C21365726 Paulina Czarnota" userId="S::c21365726@mytudublin.ie::9bfe8af2-f115-412b-aefd-0c96fe100f5b" providerId="AD" clId="Web-{60A9B827-D034-397F-D251-43CB28914F56}" dt="2023-03-06T22:56:06.425" v="67"/>
          <pc:sldLayoutMkLst>
            <pc:docMk/>
            <pc:sldMasterMk cId="357884179" sldId="2147483743"/>
            <pc:sldLayoutMk cId="4056122825" sldId="2147483749"/>
          </pc:sldLayoutMkLst>
        </pc:sldLayoutChg>
        <pc:sldLayoutChg chg="add del mod replId">
          <pc:chgData name="C21365726 Paulina Czarnota" userId="S::c21365726@mytudublin.ie::9bfe8af2-f115-412b-aefd-0c96fe100f5b" providerId="AD" clId="Web-{60A9B827-D034-397F-D251-43CB28914F56}" dt="2023-03-06T22:56:06.425" v="67"/>
          <pc:sldLayoutMkLst>
            <pc:docMk/>
            <pc:sldMasterMk cId="357884179" sldId="2147483743"/>
            <pc:sldLayoutMk cId="185902218" sldId="2147483750"/>
          </pc:sldLayoutMkLst>
        </pc:sldLayoutChg>
        <pc:sldLayoutChg chg="add del mod replId">
          <pc:chgData name="C21365726 Paulina Czarnota" userId="S::c21365726@mytudublin.ie::9bfe8af2-f115-412b-aefd-0c96fe100f5b" providerId="AD" clId="Web-{60A9B827-D034-397F-D251-43CB28914F56}" dt="2023-03-06T22:56:06.425" v="67"/>
          <pc:sldLayoutMkLst>
            <pc:docMk/>
            <pc:sldMasterMk cId="357884179" sldId="2147483743"/>
            <pc:sldLayoutMk cId="3073489197" sldId="2147483751"/>
          </pc:sldLayoutMkLst>
        </pc:sldLayoutChg>
        <pc:sldLayoutChg chg="add del mod replId">
          <pc:chgData name="C21365726 Paulina Czarnota" userId="S::c21365726@mytudublin.ie::9bfe8af2-f115-412b-aefd-0c96fe100f5b" providerId="AD" clId="Web-{60A9B827-D034-397F-D251-43CB28914F56}" dt="2023-03-06T22:56:06.425" v="67"/>
          <pc:sldLayoutMkLst>
            <pc:docMk/>
            <pc:sldMasterMk cId="357884179" sldId="2147483743"/>
            <pc:sldLayoutMk cId="1360020911" sldId="2147483752"/>
          </pc:sldLayoutMkLst>
        </pc:sldLayoutChg>
        <pc:sldLayoutChg chg="add del mod replId">
          <pc:chgData name="C21365726 Paulina Czarnota" userId="S::c21365726@mytudublin.ie::9bfe8af2-f115-412b-aefd-0c96fe100f5b" providerId="AD" clId="Web-{60A9B827-D034-397F-D251-43CB28914F56}" dt="2023-03-06T22:56:06.425" v="67"/>
          <pc:sldLayoutMkLst>
            <pc:docMk/>
            <pc:sldMasterMk cId="357884179" sldId="2147483743"/>
            <pc:sldLayoutMk cId="1092415838" sldId="2147483753"/>
          </pc:sldLayoutMkLst>
        </pc:sldLayoutChg>
        <pc:sldLayoutChg chg="add del mod replId">
          <pc:chgData name="C21365726 Paulina Czarnota" userId="S::c21365726@mytudublin.ie::9bfe8af2-f115-412b-aefd-0c96fe100f5b" providerId="AD" clId="Web-{60A9B827-D034-397F-D251-43CB28914F56}" dt="2023-03-06T22:56:06.425" v="67"/>
          <pc:sldLayoutMkLst>
            <pc:docMk/>
            <pc:sldMasterMk cId="357884179" sldId="2147483743"/>
            <pc:sldLayoutMk cId="1689446434" sldId="2147483754"/>
          </pc:sldLayoutMkLst>
        </pc:sldLayoutChg>
      </pc:sldMasterChg>
      <pc:sldMasterChg chg="add del addSldLayout delSldLayout modSldLayout">
        <pc:chgData name="C21365726 Paulina Czarnota" userId="S::c21365726@mytudublin.ie::9bfe8af2-f115-412b-aefd-0c96fe100f5b" providerId="AD" clId="Web-{60A9B827-D034-397F-D251-43CB28914F56}" dt="2023-03-06T22:56:14.394" v="68"/>
        <pc:sldMasterMkLst>
          <pc:docMk/>
          <pc:sldMasterMk cId="498873254" sldId="2147483755"/>
        </pc:sldMasterMkLst>
        <pc:sldLayoutChg chg="add del mod replId">
          <pc:chgData name="C21365726 Paulina Czarnota" userId="S::c21365726@mytudublin.ie::9bfe8af2-f115-412b-aefd-0c96fe100f5b" providerId="AD" clId="Web-{60A9B827-D034-397F-D251-43CB28914F56}" dt="2023-03-06T22:56:14.394" v="68"/>
          <pc:sldLayoutMkLst>
            <pc:docMk/>
            <pc:sldMasterMk cId="498873254" sldId="2147483755"/>
            <pc:sldLayoutMk cId="710439806" sldId="2147483756"/>
          </pc:sldLayoutMkLst>
        </pc:sldLayoutChg>
        <pc:sldLayoutChg chg="add del mod replId">
          <pc:chgData name="C21365726 Paulina Czarnota" userId="S::c21365726@mytudublin.ie::9bfe8af2-f115-412b-aefd-0c96fe100f5b" providerId="AD" clId="Web-{60A9B827-D034-397F-D251-43CB28914F56}" dt="2023-03-06T22:56:14.394" v="68"/>
          <pc:sldLayoutMkLst>
            <pc:docMk/>
            <pc:sldMasterMk cId="498873254" sldId="2147483755"/>
            <pc:sldLayoutMk cId="680194422" sldId="2147483757"/>
          </pc:sldLayoutMkLst>
        </pc:sldLayoutChg>
        <pc:sldLayoutChg chg="add del mod replId">
          <pc:chgData name="C21365726 Paulina Czarnota" userId="S::c21365726@mytudublin.ie::9bfe8af2-f115-412b-aefd-0c96fe100f5b" providerId="AD" clId="Web-{60A9B827-D034-397F-D251-43CB28914F56}" dt="2023-03-06T22:56:14.394" v="68"/>
          <pc:sldLayoutMkLst>
            <pc:docMk/>
            <pc:sldMasterMk cId="498873254" sldId="2147483755"/>
            <pc:sldLayoutMk cId="3752876076" sldId="2147483758"/>
          </pc:sldLayoutMkLst>
        </pc:sldLayoutChg>
        <pc:sldLayoutChg chg="add del mod replId">
          <pc:chgData name="C21365726 Paulina Czarnota" userId="S::c21365726@mytudublin.ie::9bfe8af2-f115-412b-aefd-0c96fe100f5b" providerId="AD" clId="Web-{60A9B827-D034-397F-D251-43CB28914F56}" dt="2023-03-06T22:56:14.394" v="68"/>
          <pc:sldLayoutMkLst>
            <pc:docMk/>
            <pc:sldMasterMk cId="498873254" sldId="2147483755"/>
            <pc:sldLayoutMk cId="1613516661" sldId="2147483759"/>
          </pc:sldLayoutMkLst>
        </pc:sldLayoutChg>
        <pc:sldLayoutChg chg="add del mod replId">
          <pc:chgData name="C21365726 Paulina Czarnota" userId="S::c21365726@mytudublin.ie::9bfe8af2-f115-412b-aefd-0c96fe100f5b" providerId="AD" clId="Web-{60A9B827-D034-397F-D251-43CB28914F56}" dt="2023-03-06T22:56:14.394" v="68"/>
          <pc:sldLayoutMkLst>
            <pc:docMk/>
            <pc:sldMasterMk cId="498873254" sldId="2147483755"/>
            <pc:sldLayoutMk cId="1242194923" sldId="2147483760"/>
          </pc:sldLayoutMkLst>
        </pc:sldLayoutChg>
        <pc:sldLayoutChg chg="add del mod replId">
          <pc:chgData name="C21365726 Paulina Czarnota" userId="S::c21365726@mytudublin.ie::9bfe8af2-f115-412b-aefd-0c96fe100f5b" providerId="AD" clId="Web-{60A9B827-D034-397F-D251-43CB28914F56}" dt="2023-03-06T22:56:14.394" v="68"/>
          <pc:sldLayoutMkLst>
            <pc:docMk/>
            <pc:sldMasterMk cId="498873254" sldId="2147483755"/>
            <pc:sldLayoutMk cId="2927469016" sldId="2147483761"/>
          </pc:sldLayoutMkLst>
        </pc:sldLayoutChg>
        <pc:sldLayoutChg chg="add del mod replId">
          <pc:chgData name="C21365726 Paulina Czarnota" userId="S::c21365726@mytudublin.ie::9bfe8af2-f115-412b-aefd-0c96fe100f5b" providerId="AD" clId="Web-{60A9B827-D034-397F-D251-43CB28914F56}" dt="2023-03-06T22:56:14.394" v="68"/>
          <pc:sldLayoutMkLst>
            <pc:docMk/>
            <pc:sldMasterMk cId="498873254" sldId="2147483755"/>
            <pc:sldLayoutMk cId="2689317194" sldId="2147483762"/>
          </pc:sldLayoutMkLst>
        </pc:sldLayoutChg>
        <pc:sldLayoutChg chg="add del mod replId">
          <pc:chgData name="C21365726 Paulina Czarnota" userId="S::c21365726@mytudublin.ie::9bfe8af2-f115-412b-aefd-0c96fe100f5b" providerId="AD" clId="Web-{60A9B827-D034-397F-D251-43CB28914F56}" dt="2023-03-06T22:56:14.394" v="68"/>
          <pc:sldLayoutMkLst>
            <pc:docMk/>
            <pc:sldMasterMk cId="498873254" sldId="2147483755"/>
            <pc:sldLayoutMk cId="1721798776" sldId="2147483763"/>
          </pc:sldLayoutMkLst>
        </pc:sldLayoutChg>
        <pc:sldLayoutChg chg="add del mod replId">
          <pc:chgData name="C21365726 Paulina Czarnota" userId="S::c21365726@mytudublin.ie::9bfe8af2-f115-412b-aefd-0c96fe100f5b" providerId="AD" clId="Web-{60A9B827-D034-397F-D251-43CB28914F56}" dt="2023-03-06T22:56:14.394" v="68"/>
          <pc:sldLayoutMkLst>
            <pc:docMk/>
            <pc:sldMasterMk cId="498873254" sldId="2147483755"/>
            <pc:sldLayoutMk cId="2650491622" sldId="2147483764"/>
          </pc:sldLayoutMkLst>
        </pc:sldLayoutChg>
        <pc:sldLayoutChg chg="add del mod replId">
          <pc:chgData name="C21365726 Paulina Czarnota" userId="S::c21365726@mytudublin.ie::9bfe8af2-f115-412b-aefd-0c96fe100f5b" providerId="AD" clId="Web-{60A9B827-D034-397F-D251-43CB28914F56}" dt="2023-03-06T22:56:14.394" v="68"/>
          <pc:sldLayoutMkLst>
            <pc:docMk/>
            <pc:sldMasterMk cId="498873254" sldId="2147483755"/>
            <pc:sldLayoutMk cId="3921567122" sldId="2147483765"/>
          </pc:sldLayoutMkLst>
        </pc:sldLayoutChg>
        <pc:sldLayoutChg chg="add del mod replId">
          <pc:chgData name="C21365726 Paulina Czarnota" userId="S::c21365726@mytudublin.ie::9bfe8af2-f115-412b-aefd-0c96fe100f5b" providerId="AD" clId="Web-{60A9B827-D034-397F-D251-43CB28914F56}" dt="2023-03-06T22:56:14.394" v="68"/>
          <pc:sldLayoutMkLst>
            <pc:docMk/>
            <pc:sldMasterMk cId="498873254" sldId="2147483755"/>
            <pc:sldLayoutMk cId="1039636043" sldId="2147483766"/>
          </pc:sldLayoutMkLst>
        </pc:sldLayoutChg>
        <pc:sldLayoutChg chg="add del mod replId">
          <pc:chgData name="C21365726 Paulina Czarnota" userId="S::c21365726@mytudublin.ie::9bfe8af2-f115-412b-aefd-0c96fe100f5b" providerId="AD" clId="Web-{60A9B827-D034-397F-D251-43CB28914F56}" dt="2023-03-06T22:56:14.394" v="68"/>
          <pc:sldLayoutMkLst>
            <pc:docMk/>
            <pc:sldMasterMk cId="498873254" sldId="2147483755"/>
            <pc:sldLayoutMk cId="672011226" sldId="2147483767"/>
          </pc:sldLayoutMkLst>
        </pc:sldLayoutChg>
        <pc:sldLayoutChg chg="add del mod replId">
          <pc:chgData name="C21365726 Paulina Czarnota" userId="S::c21365726@mytudublin.ie::9bfe8af2-f115-412b-aefd-0c96fe100f5b" providerId="AD" clId="Web-{60A9B827-D034-397F-D251-43CB28914F56}" dt="2023-03-06T22:56:14.394" v="68"/>
          <pc:sldLayoutMkLst>
            <pc:docMk/>
            <pc:sldMasterMk cId="498873254" sldId="2147483755"/>
            <pc:sldLayoutMk cId="1981009715" sldId="2147483768"/>
          </pc:sldLayoutMkLst>
        </pc:sldLayoutChg>
        <pc:sldLayoutChg chg="add del mod replId">
          <pc:chgData name="C21365726 Paulina Czarnota" userId="S::c21365726@mytudublin.ie::9bfe8af2-f115-412b-aefd-0c96fe100f5b" providerId="AD" clId="Web-{60A9B827-D034-397F-D251-43CB28914F56}" dt="2023-03-06T22:56:14.394" v="68"/>
          <pc:sldLayoutMkLst>
            <pc:docMk/>
            <pc:sldMasterMk cId="498873254" sldId="2147483755"/>
            <pc:sldLayoutMk cId="783344054" sldId="2147483769"/>
          </pc:sldLayoutMkLst>
        </pc:sldLayoutChg>
        <pc:sldLayoutChg chg="add del mod replId">
          <pc:chgData name="C21365726 Paulina Czarnota" userId="S::c21365726@mytudublin.ie::9bfe8af2-f115-412b-aefd-0c96fe100f5b" providerId="AD" clId="Web-{60A9B827-D034-397F-D251-43CB28914F56}" dt="2023-03-06T22:56:14.394" v="68"/>
          <pc:sldLayoutMkLst>
            <pc:docMk/>
            <pc:sldMasterMk cId="498873254" sldId="2147483755"/>
            <pc:sldLayoutMk cId="1220189075" sldId="2147483770"/>
          </pc:sldLayoutMkLst>
        </pc:sldLayoutChg>
        <pc:sldLayoutChg chg="add del mod replId">
          <pc:chgData name="C21365726 Paulina Czarnota" userId="S::c21365726@mytudublin.ie::9bfe8af2-f115-412b-aefd-0c96fe100f5b" providerId="AD" clId="Web-{60A9B827-D034-397F-D251-43CB28914F56}" dt="2023-03-06T22:56:14.394" v="68"/>
          <pc:sldLayoutMkLst>
            <pc:docMk/>
            <pc:sldMasterMk cId="498873254" sldId="2147483755"/>
            <pc:sldLayoutMk cId="3696444477" sldId="2147483771"/>
          </pc:sldLayoutMkLst>
        </pc:sldLayoutChg>
      </pc:sldMasterChg>
      <pc:sldMasterChg chg="add del addSldLayout delSldLayout modSldLayout">
        <pc:chgData name="C21365726 Paulina Czarnota" userId="S::c21365726@mytudublin.ie::9bfe8af2-f115-412b-aefd-0c96fe100f5b" providerId="AD" clId="Web-{60A9B827-D034-397F-D251-43CB28914F56}" dt="2023-03-06T22:56:25.113" v="69"/>
        <pc:sldMasterMkLst>
          <pc:docMk/>
          <pc:sldMasterMk cId="1208015389" sldId="2147483772"/>
        </pc:sldMasterMkLst>
        <pc:sldLayoutChg chg="add del mod replId">
          <pc:chgData name="C21365726 Paulina Czarnota" userId="S::c21365726@mytudublin.ie::9bfe8af2-f115-412b-aefd-0c96fe100f5b" providerId="AD" clId="Web-{60A9B827-D034-397F-D251-43CB28914F56}" dt="2023-03-06T22:56:25.113" v="69"/>
          <pc:sldLayoutMkLst>
            <pc:docMk/>
            <pc:sldMasterMk cId="1208015389" sldId="2147483772"/>
            <pc:sldLayoutMk cId="3631650825" sldId="2147483773"/>
          </pc:sldLayoutMkLst>
        </pc:sldLayoutChg>
        <pc:sldLayoutChg chg="add del mod replId">
          <pc:chgData name="C21365726 Paulina Czarnota" userId="S::c21365726@mytudublin.ie::9bfe8af2-f115-412b-aefd-0c96fe100f5b" providerId="AD" clId="Web-{60A9B827-D034-397F-D251-43CB28914F56}" dt="2023-03-06T22:56:25.113" v="69"/>
          <pc:sldLayoutMkLst>
            <pc:docMk/>
            <pc:sldMasterMk cId="1208015389" sldId="2147483772"/>
            <pc:sldLayoutMk cId="3610469985" sldId="2147483774"/>
          </pc:sldLayoutMkLst>
        </pc:sldLayoutChg>
        <pc:sldLayoutChg chg="add del mod replId">
          <pc:chgData name="C21365726 Paulina Czarnota" userId="S::c21365726@mytudublin.ie::9bfe8af2-f115-412b-aefd-0c96fe100f5b" providerId="AD" clId="Web-{60A9B827-D034-397F-D251-43CB28914F56}" dt="2023-03-06T22:56:25.113" v="69"/>
          <pc:sldLayoutMkLst>
            <pc:docMk/>
            <pc:sldMasterMk cId="1208015389" sldId="2147483772"/>
            <pc:sldLayoutMk cId="1340353335" sldId="2147483775"/>
          </pc:sldLayoutMkLst>
        </pc:sldLayoutChg>
        <pc:sldLayoutChg chg="add del mod replId">
          <pc:chgData name="C21365726 Paulina Czarnota" userId="S::c21365726@mytudublin.ie::9bfe8af2-f115-412b-aefd-0c96fe100f5b" providerId="AD" clId="Web-{60A9B827-D034-397F-D251-43CB28914F56}" dt="2023-03-06T22:56:25.113" v="69"/>
          <pc:sldLayoutMkLst>
            <pc:docMk/>
            <pc:sldMasterMk cId="1208015389" sldId="2147483772"/>
            <pc:sldLayoutMk cId="1047973532" sldId="2147483776"/>
          </pc:sldLayoutMkLst>
        </pc:sldLayoutChg>
        <pc:sldLayoutChg chg="add del mod replId">
          <pc:chgData name="C21365726 Paulina Czarnota" userId="S::c21365726@mytudublin.ie::9bfe8af2-f115-412b-aefd-0c96fe100f5b" providerId="AD" clId="Web-{60A9B827-D034-397F-D251-43CB28914F56}" dt="2023-03-06T22:56:25.113" v="69"/>
          <pc:sldLayoutMkLst>
            <pc:docMk/>
            <pc:sldMasterMk cId="1208015389" sldId="2147483772"/>
            <pc:sldLayoutMk cId="3411881121" sldId="2147483777"/>
          </pc:sldLayoutMkLst>
        </pc:sldLayoutChg>
        <pc:sldLayoutChg chg="add del mod replId">
          <pc:chgData name="C21365726 Paulina Czarnota" userId="S::c21365726@mytudublin.ie::9bfe8af2-f115-412b-aefd-0c96fe100f5b" providerId="AD" clId="Web-{60A9B827-D034-397F-D251-43CB28914F56}" dt="2023-03-06T22:56:25.113" v="69"/>
          <pc:sldLayoutMkLst>
            <pc:docMk/>
            <pc:sldMasterMk cId="1208015389" sldId="2147483772"/>
            <pc:sldLayoutMk cId="2841055850" sldId="2147483778"/>
          </pc:sldLayoutMkLst>
        </pc:sldLayoutChg>
        <pc:sldLayoutChg chg="add del mod replId">
          <pc:chgData name="C21365726 Paulina Czarnota" userId="S::c21365726@mytudublin.ie::9bfe8af2-f115-412b-aefd-0c96fe100f5b" providerId="AD" clId="Web-{60A9B827-D034-397F-D251-43CB28914F56}" dt="2023-03-06T22:56:25.113" v="69"/>
          <pc:sldLayoutMkLst>
            <pc:docMk/>
            <pc:sldMasterMk cId="1208015389" sldId="2147483772"/>
            <pc:sldLayoutMk cId="2972208708" sldId="2147483779"/>
          </pc:sldLayoutMkLst>
        </pc:sldLayoutChg>
        <pc:sldLayoutChg chg="add del mod replId">
          <pc:chgData name="C21365726 Paulina Czarnota" userId="S::c21365726@mytudublin.ie::9bfe8af2-f115-412b-aefd-0c96fe100f5b" providerId="AD" clId="Web-{60A9B827-D034-397F-D251-43CB28914F56}" dt="2023-03-06T22:56:25.113" v="69"/>
          <pc:sldLayoutMkLst>
            <pc:docMk/>
            <pc:sldMasterMk cId="1208015389" sldId="2147483772"/>
            <pc:sldLayoutMk cId="533138858" sldId="2147483780"/>
          </pc:sldLayoutMkLst>
        </pc:sldLayoutChg>
        <pc:sldLayoutChg chg="add del mod replId">
          <pc:chgData name="C21365726 Paulina Czarnota" userId="S::c21365726@mytudublin.ie::9bfe8af2-f115-412b-aefd-0c96fe100f5b" providerId="AD" clId="Web-{60A9B827-D034-397F-D251-43CB28914F56}" dt="2023-03-06T22:56:25.113" v="69"/>
          <pc:sldLayoutMkLst>
            <pc:docMk/>
            <pc:sldMasterMk cId="1208015389" sldId="2147483772"/>
            <pc:sldLayoutMk cId="3524239611" sldId="2147483781"/>
          </pc:sldLayoutMkLst>
        </pc:sldLayoutChg>
        <pc:sldLayoutChg chg="add del mod replId">
          <pc:chgData name="C21365726 Paulina Czarnota" userId="S::c21365726@mytudublin.ie::9bfe8af2-f115-412b-aefd-0c96fe100f5b" providerId="AD" clId="Web-{60A9B827-D034-397F-D251-43CB28914F56}" dt="2023-03-06T22:56:25.113" v="69"/>
          <pc:sldLayoutMkLst>
            <pc:docMk/>
            <pc:sldMasterMk cId="1208015389" sldId="2147483772"/>
            <pc:sldLayoutMk cId="2146306559" sldId="2147483782"/>
          </pc:sldLayoutMkLst>
        </pc:sldLayoutChg>
        <pc:sldLayoutChg chg="add del mod replId">
          <pc:chgData name="C21365726 Paulina Czarnota" userId="S::c21365726@mytudublin.ie::9bfe8af2-f115-412b-aefd-0c96fe100f5b" providerId="AD" clId="Web-{60A9B827-D034-397F-D251-43CB28914F56}" dt="2023-03-06T22:56:25.113" v="69"/>
          <pc:sldLayoutMkLst>
            <pc:docMk/>
            <pc:sldMasterMk cId="1208015389" sldId="2147483772"/>
            <pc:sldLayoutMk cId="2394724609" sldId="2147483783"/>
          </pc:sldLayoutMkLst>
        </pc:sldLayoutChg>
      </pc:sldMasterChg>
      <pc:sldMasterChg chg="add addSldLayout modSldLayout">
        <pc:chgData name="C21365726 Paulina Czarnota" userId="S::c21365726@mytudublin.ie::9bfe8af2-f115-412b-aefd-0c96fe100f5b" providerId="AD" clId="Web-{60A9B827-D034-397F-D251-43CB28914F56}" dt="2023-03-06T22:56:25.113" v="69"/>
        <pc:sldMasterMkLst>
          <pc:docMk/>
          <pc:sldMasterMk cId="2996653117" sldId="2147483784"/>
        </pc:sldMasterMkLst>
        <pc:sldLayoutChg chg="add mod replId">
          <pc:chgData name="C21365726 Paulina Czarnota" userId="S::c21365726@mytudublin.ie::9bfe8af2-f115-412b-aefd-0c96fe100f5b" providerId="AD" clId="Web-{60A9B827-D034-397F-D251-43CB28914F56}" dt="2023-03-06T22:56:25.113" v="69"/>
          <pc:sldLayoutMkLst>
            <pc:docMk/>
            <pc:sldMasterMk cId="2996653117" sldId="2147483784"/>
            <pc:sldLayoutMk cId="2813176013" sldId="2147483785"/>
          </pc:sldLayoutMkLst>
        </pc:sldLayoutChg>
        <pc:sldLayoutChg chg="add mod replId">
          <pc:chgData name="C21365726 Paulina Czarnota" userId="S::c21365726@mytudublin.ie::9bfe8af2-f115-412b-aefd-0c96fe100f5b" providerId="AD" clId="Web-{60A9B827-D034-397F-D251-43CB28914F56}" dt="2023-03-06T22:56:25.113" v="69"/>
          <pc:sldLayoutMkLst>
            <pc:docMk/>
            <pc:sldMasterMk cId="2996653117" sldId="2147483784"/>
            <pc:sldLayoutMk cId="1840362789" sldId="2147483786"/>
          </pc:sldLayoutMkLst>
        </pc:sldLayoutChg>
        <pc:sldLayoutChg chg="add mod replId">
          <pc:chgData name="C21365726 Paulina Czarnota" userId="S::c21365726@mytudublin.ie::9bfe8af2-f115-412b-aefd-0c96fe100f5b" providerId="AD" clId="Web-{60A9B827-D034-397F-D251-43CB28914F56}" dt="2023-03-06T22:56:25.113" v="69"/>
          <pc:sldLayoutMkLst>
            <pc:docMk/>
            <pc:sldMasterMk cId="2996653117" sldId="2147483784"/>
            <pc:sldLayoutMk cId="3088612197" sldId="2147483787"/>
          </pc:sldLayoutMkLst>
        </pc:sldLayoutChg>
        <pc:sldLayoutChg chg="add mod replId">
          <pc:chgData name="C21365726 Paulina Czarnota" userId="S::c21365726@mytudublin.ie::9bfe8af2-f115-412b-aefd-0c96fe100f5b" providerId="AD" clId="Web-{60A9B827-D034-397F-D251-43CB28914F56}" dt="2023-03-06T22:56:25.113" v="69"/>
          <pc:sldLayoutMkLst>
            <pc:docMk/>
            <pc:sldMasterMk cId="2996653117" sldId="2147483784"/>
            <pc:sldLayoutMk cId="805379786" sldId="2147483788"/>
          </pc:sldLayoutMkLst>
        </pc:sldLayoutChg>
        <pc:sldLayoutChg chg="add mod replId">
          <pc:chgData name="C21365726 Paulina Czarnota" userId="S::c21365726@mytudublin.ie::9bfe8af2-f115-412b-aefd-0c96fe100f5b" providerId="AD" clId="Web-{60A9B827-D034-397F-D251-43CB28914F56}" dt="2023-03-06T22:56:25.113" v="69"/>
          <pc:sldLayoutMkLst>
            <pc:docMk/>
            <pc:sldMasterMk cId="2996653117" sldId="2147483784"/>
            <pc:sldLayoutMk cId="2966403311" sldId="2147483789"/>
          </pc:sldLayoutMkLst>
        </pc:sldLayoutChg>
        <pc:sldLayoutChg chg="add mod replId">
          <pc:chgData name="C21365726 Paulina Czarnota" userId="S::c21365726@mytudublin.ie::9bfe8af2-f115-412b-aefd-0c96fe100f5b" providerId="AD" clId="Web-{60A9B827-D034-397F-D251-43CB28914F56}" dt="2023-03-06T22:56:25.113" v="69"/>
          <pc:sldLayoutMkLst>
            <pc:docMk/>
            <pc:sldMasterMk cId="2996653117" sldId="2147483784"/>
            <pc:sldLayoutMk cId="2605162226" sldId="2147483790"/>
          </pc:sldLayoutMkLst>
        </pc:sldLayoutChg>
        <pc:sldLayoutChg chg="add mod replId">
          <pc:chgData name="C21365726 Paulina Czarnota" userId="S::c21365726@mytudublin.ie::9bfe8af2-f115-412b-aefd-0c96fe100f5b" providerId="AD" clId="Web-{60A9B827-D034-397F-D251-43CB28914F56}" dt="2023-03-06T22:56:25.113" v="69"/>
          <pc:sldLayoutMkLst>
            <pc:docMk/>
            <pc:sldMasterMk cId="2996653117" sldId="2147483784"/>
            <pc:sldLayoutMk cId="93348065" sldId="2147483791"/>
          </pc:sldLayoutMkLst>
        </pc:sldLayoutChg>
        <pc:sldLayoutChg chg="add mod replId">
          <pc:chgData name="C21365726 Paulina Czarnota" userId="S::c21365726@mytudublin.ie::9bfe8af2-f115-412b-aefd-0c96fe100f5b" providerId="AD" clId="Web-{60A9B827-D034-397F-D251-43CB28914F56}" dt="2023-03-06T22:56:25.113" v="69"/>
          <pc:sldLayoutMkLst>
            <pc:docMk/>
            <pc:sldMasterMk cId="2996653117" sldId="2147483784"/>
            <pc:sldLayoutMk cId="1529732473" sldId="2147483792"/>
          </pc:sldLayoutMkLst>
        </pc:sldLayoutChg>
        <pc:sldLayoutChg chg="add mod replId">
          <pc:chgData name="C21365726 Paulina Czarnota" userId="S::c21365726@mytudublin.ie::9bfe8af2-f115-412b-aefd-0c96fe100f5b" providerId="AD" clId="Web-{60A9B827-D034-397F-D251-43CB28914F56}" dt="2023-03-06T22:56:25.113" v="69"/>
          <pc:sldLayoutMkLst>
            <pc:docMk/>
            <pc:sldMasterMk cId="2996653117" sldId="2147483784"/>
            <pc:sldLayoutMk cId="67251138" sldId="2147483793"/>
          </pc:sldLayoutMkLst>
        </pc:sldLayoutChg>
        <pc:sldLayoutChg chg="add mod replId">
          <pc:chgData name="C21365726 Paulina Czarnota" userId="S::c21365726@mytudublin.ie::9bfe8af2-f115-412b-aefd-0c96fe100f5b" providerId="AD" clId="Web-{60A9B827-D034-397F-D251-43CB28914F56}" dt="2023-03-06T22:56:25.113" v="69"/>
          <pc:sldLayoutMkLst>
            <pc:docMk/>
            <pc:sldMasterMk cId="2996653117" sldId="2147483784"/>
            <pc:sldLayoutMk cId="453632922" sldId="2147483794"/>
          </pc:sldLayoutMkLst>
        </pc:sldLayoutChg>
        <pc:sldLayoutChg chg="add mod replId">
          <pc:chgData name="C21365726 Paulina Czarnota" userId="S::c21365726@mytudublin.ie::9bfe8af2-f115-412b-aefd-0c96fe100f5b" providerId="AD" clId="Web-{60A9B827-D034-397F-D251-43CB28914F56}" dt="2023-03-06T22:56:25.113" v="69"/>
          <pc:sldLayoutMkLst>
            <pc:docMk/>
            <pc:sldMasterMk cId="2996653117" sldId="2147483784"/>
            <pc:sldLayoutMk cId="1417347571" sldId="2147483795"/>
          </pc:sldLayoutMkLst>
        </pc:sldLayoutChg>
      </pc:sldMasterChg>
    </pc:docChg>
  </pc:docChgLst>
  <pc:docChgLst>
    <pc:chgData name="C21365726 Paulina Czarnota" userId="S::c21365726@mytudublin.ie::9bfe8af2-f115-412b-aefd-0c96fe100f5b" providerId="AD" clId="Web-{0F5AC4F0-0FE8-B0B3-9353-7D7F0FEB2014}"/>
    <pc:docChg chg="modSld">
      <pc:chgData name="C21365726 Paulina Czarnota" userId="S::c21365726@mytudublin.ie::9bfe8af2-f115-412b-aefd-0c96fe100f5b" providerId="AD" clId="Web-{0F5AC4F0-0FE8-B0B3-9353-7D7F0FEB2014}" dt="2023-03-09T12:01:27.943" v="80"/>
      <pc:docMkLst>
        <pc:docMk/>
      </pc:docMkLst>
      <pc:sldChg chg="modSp">
        <pc:chgData name="C21365726 Paulina Czarnota" userId="S::c21365726@mytudublin.ie::9bfe8af2-f115-412b-aefd-0c96fe100f5b" providerId="AD" clId="Web-{0F5AC4F0-0FE8-B0B3-9353-7D7F0FEB2014}" dt="2023-03-09T11:52:12.879" v="30" actId="14100"/>
        <pc:sldMkLst>
          <pc:docMk/>
          <pc:sldMk cId="1412588164" sldId="256"/>
        </pc:sldMkLst>
        <pc:spChg chg="mod">
          <ac:chgData name="C21365726 Paulina Czarnota" userId="S::c21365726@mytudublin.ie::9bfe8af2-f115-412b-aefd-0c96fe100f5b" providerId="AD" clId="Web-{0F5AC4F0-0FE8-B0B3-9353-7D7F0FEB2014}" dt="2023-03-09T11:52:12.879" v="30" actId="14100"/>
          <ac:spMkLst>
            <pc:docMk/>
            <pc:sldMk cId="1412588164" sldId="256"/>
            <ac:spMk id="2" creationId="{1F120FBA-AE3C-0BB2-E294-DF2F53D5CCCC}"/>
          </ac:spMkLst>
        </pc:spChg>
      </pc:sldChg>
      <pc:sldChg chg="addSp delSp modSp mod setBg delAnim">
        <pc:chgData name="C21365726 Paulina Czarnota" userId="S::c21365726@mytudublin.ie::9bfe8af2-f115-412b-aefd-0c96fe100f5b" providerId="AD" clId="Web-{0F5AC4F0-0FE8-B0B3-9353-7D7F0FEB2014}" dt="2023-03-09T12:00:32.613" v="74"/>
        <pc:sldMkLst>
          <pc:docMk/>
          <pc:sldMk cId="3962297493" sldId="257"/>
        </pc:sldMkLst>
        <pc:spChg chg="mod">
          <ac:chgData name="C21365726 Paulina Czarnota" userId="S::c21365726@mytudublin.ie::9bfe8af2-f115-412b-aefd-0c96fe100f5b" providerId="AD" clId="Web-{0F5AC4F0-0FE8-B0B3-9353-7D7F0FEB2014}" dt="2023-03-09T12:00:32.613" v="74"/>
          <ac:spMkLst>
            <pc:docMk/>
            <pc:sldMk cId="3962297493" sldId="257"/>
            <ac:spMk id="2" creationId="{1C8C4696-953E-5D8B-C067-1E6C6ABCF598}"/>
          </ac:spMkLst>
        </pc:spChg>
        <pc:spChg chg="mod ord">
          <ac:chgData name="C21365726 Paulina Czarnota" userId="S::c21365726@mytudublin.ie::9bfe8af2-f115-412b-aefd-0c96fe100f5b" providerId="AD" clId="Web-{0F5AC4F0-0FE8-B0B3-9353-7D7F0FEB2014}" dt="2023-03-09T12:00:32.613" v="74"/>
          <ac:spMkLst>
            <pc:docMk/>
            <pc:sldMk cId="3962297493" sldId="257"/>
            <ac:spMk id="3" creationId="{F69AC6CB-30ED-9204-2D4D-A80F8D0506A8}"/>
          </ac:spMkLst>
        </pc:spChg>
        <pc:spChg chg="add del">
          <ac:chgData name="C21365726 Paulina Czarnota" userId="S::c21365726@mytudublin.ie::9bfe8af2-f115-412b-aefd-0c96fe100f5b" providerId="AD" clId="Web-{0F5AC4F0-0FE8-B0B3-9353-7D7F0FEB2014}" dt="2023-03-09T12:00:32.613" v="74"/>
          <ac:spMkLst>
            <pc:docMk/>
            <pc:sldMk cId="3962297493" sldId="257"/>
            <ac:spMk id="10" creationId="{52ABB703-2B0E-4C3B-B4A2-F3973548E561}"/>
          </ac:spMkLst>
        </pc:spChg>
        <pc:spChg chg="add del">
          <ac:chgData name="C21365726 Paulina Czarnota" userId="S::c21365726@mytudublin.ie::9bfe8af2-f115-412b-aefd-0c96fe100f5b" providerId="AD" clId="Web-{0F5AC4F0-0FE8-B0B3-9353-7D7F0FEB2014}" dt="2023-03-09T12:00:32.613" v="74"/>
          <ac:spMkLst>
            <pc:docMk/>
            <pc:sldMk cId="3962297493" sldId="257"/>
            <ac:spMk id="14" creationId="{E95DA498-D9A2-4DA9-B9DA-B3776E08CF7E}"/>
          </ac:spMkLst>
        </pc:spChg>
        <pc:spChg chg="add del">
          <ac:chgData name="C21365726 Paulina Czarnota" userId="S::c21365726@mytudublin.ie::9bfe8af2-f115-412b-aefd-0c96fe100f5b" providerId="AD" clId="Web-{0F5AC4F0-0FE8-B0B3-9353-7D7F0FEB2014}" dt="2023-03-09T12:00:32.613" v="74"/>
          <ac:spMkLst>
            <pc:docMk/>
            <pc:sldMk cId="3962297493" sldId="257"/>
            <ac:spMk id="16" creationId="{82A73093-4B9D-420D-B17E-52293703A1D4}"/>
          </ac:spMkLst>
        </pc:spChg>
        <pc:picChg chg="del">
          <ac:chgData name="C21365726 Paulina Czarnota" userId="S::c21365726@mytudublin.ie::9bfe8af2-f115-412b-aefd-0c96fe100f5b" providerId="AD" clId="Web-{0F5AC4F0-0FE8-B0B3-9353-7D7F0FEB2014}" dt="2023-03-09T11:52:55.692" v="33"/>
          <ac:picMkLst>
            <pc:docMk/>
            <pc:sldMk cId="3962297493" sldId="257"/>
            <ac:picMk id="4" creationId="{9CDA1002-198D-CA4D-4F38-502F8C2CB796}"/>
          </ac:picMkLst>
        </pc:picChg>
        <pc:picChg chg="mod">
          <ac:chgData name="C21365726 Paulina Czarnota" userId="S::c21365726@mytudublin.ie::9bfe8af2-f115-412b-aefd-0c96fe100f5b" providerId="AD" clId="Web-{0F5AC4F0-0FE8-B0B3-9353-7D7F0FEB2014}" dt="2023-03-09T12:00:32.613" v="74"/>
          <ac:picMkLst>
            <pc:docMk/>
            <pc:sldMk cId="3962297493" sldId="257"/>
            <ac:picMk id="5" creationId="{EAA0ABDB-DE29-82B8-A647-759B2513933D}"/>
          </ac:picMkLst>
        </pc:picChg>
        <pc:cxnChg chg="add del">
          <ac:chgData name="C21365726 Paulina Czarnota" userId="S::c21365726@mytudublin.ie::9bfe8af2-f115-412b-aefd-0c96fe100f5b" providerId="AD" clId="Web-{0F5AC4F0-0FE8-B0B3-9353-7D7F0FEB2014}" dt="2023-03-09T12:00:32.613" v="74"/>
          <ac:cxnSpMkLst>
            <pc:docMk/>
            <pc:sldMk cId="3962297493" sldId="257"/>
            <ac:cxnSpMk id="12" creationId="{9C21570E-E159-49A6-9891-FA397B7A92D3}"/>
          </ac:cxnSpMkLst>
        </pc:cxnChg>
      </pc:sldChg>
      <pc:sldChg chg="addSp delSp modSp mod setBg addAnim delAnim modAnim">
        <pc:chgData name="C21365726 Paulina Czarnota" userId="S::c21365726@mytudublin.ie::9bfe8af2-f115-412b-aefd-0c96fe100f5b" providerId="AD" clId="Web-{0F5AC4F0-0FE8-B0B3-9353-7D7F0FEB2014}" dt="2023-03-09T11:59:03.001" v="70"/>
        <pc:sldMkLst>
          <pc:docMk/>
          <pc:sldMk cId="2843363003" sldId="258"/>
        </pc:sldMkLst>
        <pc:spChg chg="mod">
          <ac:chgData name="C21365726 Paulina Czarnota" userId="S::c21365726@mytudublin.ie::9bfe8af2-f115-412b-aefd-0c96fe100f5b" providerId="AD" clId="Web-{0F5AC4F0-0FE8-B0B3-9353-7D7F0FEB2014}" dt="2023-03-09T11:58:32.578" v="62"/>
          <ac:spMkLst>
            <pc:docMk/>
            <pc:sldMk cId="2843363003" sldId="258"/>
            <ac:spMk id="2" creationId="{EEA5AA5E-B425-573D-79F7-5822994B4008}"/>
          </ac:spMkLst>
        </pc:spChg>
        <pc:spChg chg="mod ord">
          <ac:chgData name="C21365726 Paulina Czarnota" userId="S::c21365726@mytudublin.ie::9bfe8af2-f115-412b-aefd-0c96fe100f5b" providerId="AD" clId="Web-{0F5AC4F0-0FE8-B0B3-9353-7D7F0FEB2014}" dt="2023-03-09T11:58:32.578" v="62"/>
          <ac:spMkLst>
            <pc:docMk/>
            <pc:sldMk cId="2843363003" sldId="258"/>
            <ac:spMk id="3" creationId="{477B357E-C0F6-5989-5998-57A115957693}"/>
          </ac:spMkLst>
        </pc:spChg>
        <pc:spChg chg="add del">
          <ac:chgData name="C21365726 Paulina Czarnota" userId="S::c21365726@mytudublin.ie::9bfe8af2-f115-412b-aefd-0c96fe100f5b" providerId="AD" clId="Web-{0F5AC4F0-0FE8-B0B3-9353-7D7F0FEB2014}" dt="2023-03-09T11:58:23.453" v="59"/>
          <ac:spMkLst>
            <pc:docMk/>
            <pc:sldMk cId="2843363003" sldId="258"/>
            <ac:spMk id="10" creationId="{52ABB703-2B0E-4C3B-B4A2-F3973548E561}"/>
          </ac:spMkLst>
        </pc:spChg>
        <pc:spChg chg="add del">
          <ac:chgData name="C21365726 Paulina Czarnota" userId="S::c21365726@mytudublin.ie::9bfe8af2-f115-412b-aefd-0c96fe100f5b" providerId="AD" clId="Web-{0F5AC4F0-0FE8-B0B3-9353-7D7F0FEB2014}" dt="2023-03-09T11:58:23.453" v="59"/>
          <ac:spMkLst>
            <pc:docMk/>
            <pc:sldMk cId="2843363003" sldId="258"/>
            <ac:spMk id="14" creationId="{E95DA498-D9A2-4DA9-B9DA-B3776E08CF7E}"/>
          </ac:spMkLst>
        </pc:spChg>
        <pc:spChg chg="add del">
          <ac:chgData name="C21365726 Paulina Czarnota" userId="S::c21365726@mytudublin.ie::9bfe8af2-f115-412b-aefd-0c96fe100f5b" providerId="AD" clId="Web-{0F5AC4F0-0FE8-B0B3-9353-7D7F0FEB2014}" dt="2023-03-09T11:58:23.453" v="59"/>
          <ac:spMkLst>
            <pc:docMk/>
            <pc:sldMk cId="2843363003" sldId="258"/>
            <ac:spMk id="16" creationId="{82A73093-4B9D-420D-B17E-52293703A1D4}"/>
          </ac:spMkLst>
        </pc:spChg>
        <pc:spChg chg="add del">
          <ac:chgData name="C21365726 Paulina Czarnota" userId="S::c21365726@mytudublin.ie::9bfe8af2-f115-412b-aefd-0c96fe100f5b" providerId="AD" clId="Web-{0F5AC4F0-0FE8-B0B3-9353-7D7F0FEB2014}" dt="2023-03-09T11:58:32.578" v="61"/>
          <ac:spMkLst>
            <pc:docMk/>
            <pc:sldMk cId="2843363003" sldId="258"/>
            <ac:spMk id="18" creationId="{990D0034-F768-41E7-85D4-F38C4DE85770}"/>
          </ac:spMkLst>
        </pc:spChg>
        <pc:picChg chg="del mod">
          <ac:chgData name="C21365726 Paulina Czarnota" userId="S::c21365726@mytudublin.ie::9bfe8af2-f115-412b-aefd-0c96fe100f5b" providerId="AD" clId="Web-{0F5AC4F0-0FE8-B0B3-9353-7D7F0FEB2014}" dt="2023-03-09T11:56:55.716" v="44"/>
          <ac:picMkLst>
            <pc:docMk/>
            <pc:sldMk cId="2843363003" sldId="258"/>
            <ac:picMk id="4" creationId="{8E339FEC-6CBB-B529-586F-AEE4C331DF00}"/>
          </ac:picMkLst>
        </pc:picChg>
        <pc:picChg chg="add mod">
          <ac:chgData name="C21365726 Paulina Czarnota" userId="S::c21365726@mytudublin.ie::9bfe8af2-f115-412b-aefd-0c96fe100f5b" providerId="AD" clId="Web-{0F5AC4F0-0FE8-B0B3-9353-7D7F0FEB2014}" dt="2023-03-09T11:58:52.048" v="68"/>
          <ac:picMkLst>
            <pc:docMk/>
            <pc:sldMk cId="2843363003" sldId="258"/>
            <ac:picMk id="5" creationId="{EB4C9D4E-5FA8-70E0-65E7-7C09CFC96ADA}"/>
          </ac:picMkLst>
        </pc:picChg>
        <pc:cxnChg chg="add del">
          <ac:chgData name="C21365726 Paulina Czarnota" userId="S::c21365726@mytudublin.ie::9bfe8af2-f115-412b-aefd-0c96fe100f5b" providerId="AD" clId="Web-{0F5AC4F0-0FE8-B0B3-9353-7D7F0FEB2014}" dt="2023-03-09T11:58:23.453" v="59"/>
          <ac:cxnSpMkLst>
            <pc:docMk/>
            <pc:sldMk cId="2843363003" sldId="258"/>
            <ac:cxnSpMk id="12" creationId="{9C21570E-E159-49A6-9891-FA397B7A92D3}"/>
          </ac:cxnSpMkLst>
        </pc:cxnChg>
        <pc:cxnChg chg="add del">
          <ac:chgData name="C21365726 Paulina Czarnota" userId="S::c21365726@mytudublin.ie::9bfe8af2-f115-412b-aefd-0c96fe100f5b" providerId="AD" clId="Web-{0F5AC4F0-0FE8-B0B3-9353-7D7F0FEB2014}" dt="2023-03-09T11:58:32.578" v="61"/>
          <ac:cxnSpMkLst>
            <pc:docMk/>
            <pc:sldMk cId="2843363003" sldId="258"/>
            <ac:cxnSpMk id="19" creationId="{5A0A5CF6-407C-4691-8122-49DF69D0020D}"/>
          </ac:cxnSpMkLst>
        </pc:cxnChg>
      </pc:sldChg>
      <pc:sldChg chg="addSp delSp modSp mod setBg">
        <pc:chgData name="C21365726 Paulina Czarnota" userId="S::c21365726@mytudublin.ie::9bfe8af2-f115-412b-aefd-0c96fe100f5b" providerId="AD" clId="Web-{0F5AC4F0-0FE8-B0B3-9353-7D7F0FEB2014}" dt="2023-03-09T12:01:27.943" v="80"/>
        <pc:sldMkLst>
          <pc:docMk/>
          <pc:sldMk cId="2678881614" sldId="260"/>
        </pc:sldMkLst>
        <pc:spChg chg="mod">
          <ac:chgData name="C21365726 Paulina Czarnota" userId="S::c21365726@mytudublin.ie::9bfe8af2-f115-412b-aefd-0c96fe100f5b" providerId="AD" clId="Web-{0F5AC4F0-0FE8-B0B3-9353-7D7F0FEB2014}" dt="2023-03-09T12:01:27.943" v="80"/>
          <ac:spMkLst>
            <pc:docMk/>
            <pc:sldMk cId="2678881614" sldId="260"/>
            <ac:spMk id="2" creationId="{C2AE4A4A-0F2C-CDFF-699C-3BBFB4E05B18}"/>
          </ac:spMkLst>
        </pc:spChg>
        <pc:spChg chg="mod ord">
          <ac:chgData name="C21365726 Paulina Czarnota" userId="S::c21365726@mytudublin.ie::9bfe8af2-f115-412b-aefd-0c96fe100f5b" providerId="AD" clId="Web-{0F5AC4F0-0FE8-B0B3-9353-7D7F0FEB2014}" dt="2023-03-09T12:01:27.943" v="80"/>
          <ac:spMkLst>
            <pc:docMk/>
            <pc:sldMk cId="2678881614" sldId="260"/>
            <ac:spMk id="3" creationId="{80D6F243-60D2-90A3-016E-901CF2571A82}"/>
          </ac:spMkLst>
        </pc:spChg>
        <pc:spChg chg="add del">
          <ac:chgData name="C21365726 Paulina Czarnota" userId="S::c21365726@mytudublin.ie::9bfe8af2-f115-412b-aefd-0c96fe100f5b" providerId="AD" clId="Web-{0F5AC4F0-0FE8-B0B3-9353-7D7F0FEB2014}" dt="2023-03-09T12:01:03.536" v="76"/>
          <ac:spMkLst>
            <pc:docMk/>
            <pc:sldMk cId="2678881614" sldId="260"/>
            <ac:spMk id="9" creationId="{52ABB703-2B0E-4C3B-B4A2-F3973548E561}"/>
          </ac:spMkLst>
        </pc:spChg>
        <pc:spChg chg="add del">
          <ac:chgData name="C21365726 Paulina Czarnota" userId="S::c21365726@mytudublin.ie::9bfe8af2-f115-412b-aefd-0c96fe100f5b" providerId="AD" clId="Web-{0F5AC4F0-0FE8-B0B3-9353-7D7F0FEB2014}" dt="2023-03-09T12:01:03.536" v="76"/>
          <ac:spMkLst>
            <pc:docMk/>
            <pc:sldMk cId="2678881614" sldId="260"/>
            <ac:spMk id="13" creationId="{E95DA498-D9A2-4DA9-B9DA-B3776E08CF7E}"/>
          </ac:spMkLst>
        </pc:spChg>
        <pc:spChg chg="add del">
          <ac:chgData name="C21365726 Paulina Czarnota" userId="S::c21365726@mytudublin.ie::9bfe8af2-f115-412b-aefd-0c96fe100f5b" providerId="AD" clId="Web-{0F5AC4F0-0FE8-B0B3-9353-7D7F0FEB2014}" dt="2023-03-09T12:01:03.536" v="76"/>
          <ac:spMkLst>
            <pc:docMk/>
            <pc:sldMk cId="2678881614" sldId="260"/>
            <ac:spMk id="15" creationId="{82A73093-4B9D-420D-B17E-52293703A1D4}"/>
          </ac:spMkLst>
        </pc:spChg>
        <pc:spChg chg="add del">
          <ac:chgData name="C21365726 Paulina Czarnota" userId="S::c21365726@mytudublin.ie::9bfe8af2-f115-412b-aefd-0c96fe100f5b" providerId="AD" clId="Web-{0F5AC4F0-0FE8-B0B3-9353-7D7F0FEB2014}" dt="2023-03-09T12:01:27.943" v="80"/>
          <ac:spMkLst>
            <pc:docMk/>
            <pc:sldMk cId="2678881614" sldId="260"/>
            <ac:spMk id="17" creationId="{C5138816-AF06-47EE-964C-EC93C016D5F6}"/>
          </ac:spMkLst>
        </pc:spChg>
        <pc:spChg chg="add del">
          <ac:chgData name="C21365726 Paulina Czarnota" userId="S::c21365726@mytudublin.ie::9bfe8af2-f115-412b-aefd-0c96fe100f5b" providerId="AD" clId="Web-{0F5AC4F0-0FE8-B0B3-9353-7D7F0FEB2014}" dt="2023-03-09T12:01:27.943" v="80"/>
          <ac:spMkLst>
            <pc:docMk/>
            <pc:sldMk cId="2678881614" sldId="260"/>
            <ac:spMk id="19" creationId="{10DC0642-5384-4897-BC9B-E85F63D7BC60}"/>
          </ac:spMkLst>
        </pc:spChg>
        <pc:spChg chg="add del">
          <ac:chgData name="C21365726 Paulina Czarnota" userId="S::c21365726@mytudublin.ie::9bfe8af2-f115-412b-aefd-0c96fe100f5b" providerId="AD" clId="Web-{0F5AC4F0-0FE8-B0B3-9353-7D7F0FEB2014}" dt="2023-03-09T12:01:27.943" v="80"/>
          <ac:spMkLst>
            <pc:docMk/>
            <pc:sldMk cId="2678881614" sldId="260"/>
            <ac:spMk id="20" creationId="{26015513-D3C4-4477-AA12-D8FF240AA3E6}"/>
          </ac:spMkLst>
        </pc:spChg>
        <pc:picChg chg="mod">
          <ac:chgData name="C21365726 Paulina Czarnota" userId="S::c21365726@mytudublin.ie::9bfe8af2-f115-412b-aefd-0c96fe100f5b" providerId="AD" clId="Web-{0F5AC4F0-0FE8-B0B3-9353-7D7F0FEB2014}" dt="2023-03-09T12:01:27.943" v="80"/>
          <ac:picMkLst>
            <pc:docMk/>
            <pc:sldMk cId="2678881614" sldId="260"/>
            <ac:picMk id="4" creationId="{0AF9E542-6E45-54B2-2F18-73F97DEC2ED9}"/>
          </ac:picMkLst>
        </pc:picChg>
        <pc:cxnChg chg="add del">
          <ac:chgData name="C21365726 Paulina Czarnota" userId="S::c21365726@mytudublin.ie::9bfe8af2-f115-412b-aefd-0c96fe100f5b" providerId="AD" clId="Web-{0F5AC4F0-0FE8-B0B3-9353-7D7F0FEB2014}" dt="2023-03-09T12:01:03.536" v="76"/>
          <ac:cxnSpMkLst>
            <pc:docMk/>
            <pc:sldMk cId="2678881614" sldId="260"/>
            <ac:cxnSpMk id="11" creationId="{9C21570E-E159-49A6-9891-FA397B7A92D3}"/>
          </ac:cxnSpMkLst>
        </pc:cxnChg>
        <pc:cxnChg chg="add del">
          <ac:chgData name="C21365726 Paulina Czarnota" userId="S::c21365726@mytudublin.ie::9bfe8af2-f115-412b-aefd-0c96fe100f5b" providerId="AD" clId="Web-{0F5AC4F0-0FE8-B0B3-9353-7D7F0FEB2014}" dt="2023-03-09T12:01:27.943" v="80"/>
          <ac:cxnSpMkLst>
            <pc:docMk/>
            <pc:sldMk cId="2678881614" sldId="260"/>
            <ac:cxnSpMk id="18" creationId="{87ED8B4E-BB7E-447F-A35F-4D3AF6C0A693}"/>
          </ac:cxnSpMkLst>
        </pc:cxnChg>
      </pc:sldChg>
      <pc:sldChg chg="modSp addAnim modAnim">
        <pc:chgData name="C21365726 Paulina Czarnota" userId="S::c21365726@mytudublin.ie::9bfe8af2-f115-412b-aefd-0c96fe100f5b" providerId="AD" clId="Web-{0F5AC4F0-0FE8-B0B3-9353-7D7F0FEB2014}" dt="2023-03-09T11:51:50.097" v="25"/>
        <pc:sldMkLst>
          <pc:docMk/>
          <pc:sldMk cId="2129741786" sldId="278"/>
        </pc:sldMkLst>
        <pc:spChg chg="mod">
          <ac:chgData name="C21365726 Paulina Czarnota" userId="S::c21365726@mytudublin.ie::9bfe8af2-f115-412b-aefd-0c96fe100f5b" providerId="AD" clId="Web-{0F5AC4F0-0FE8-B0B3-9353-7D7F0FEB2014}" dt="2023-03-09T11:50:52.485" v="15" actId="20577"/>
          <ac:spMkLst>
            <pc:docMk/>
            <pc:sldMk cId="2129741786" sldId="278"/>
            <ac:spMk id="3" creationId="{4B3D65FA-5B2C-21DE-EE4A-59C00B4AA197}"/>
          </ac:spMkLst>
        </pc:spChg>
      </pc:sldChg>
      <pc:sldChg chg="modSp addAnim modAnim">
        <pc:chgData name="C21365726 Paulina Czarnota" userId="S::c21365726@mytudublin.ie::9bfe8af2-f115-412b-aefd-0c96fe100f5b" providerId="AD" clId="Web-{0F5AC4F0-0FE8-B0B3-9353-7D7F0FEB2014}" dt="2023-03-09T11:51:56.659" v="29"/>
        <pc:sldMkLst>
          <pc:docMk/>
          <pc:sldMk cId="2125454831" sldId="279"/>
        </pc:sldMkLst>
        <pc:spChg chg="mod">
          <ac:chgData name="C21365726 Paulina Czarnota" userId="S::c21365726@mytudublin.ie::9bfe8af2-f115-412b-aefd-0c96fe100f5b" providerId="AD" clId="Web-{0F5AC4F0-0FE8-B0B3-9353-7D7F0FEB2014}" dt="2023-03-09T11:51:34.518" v="21" actId="20577"/>
          <ac:spMkLst>
            <pc:docMk/>
            <pc:sldMk cId="2125454831" sldId="279"/>
            <ac:spMk id="3" creationId="{9D0456AF-1DD7-3D87-BDAC-EBA601B2AF8C}"/>
          </ac:spMkLst>
        </pc:spChg>
      </pc:sldChg>
    </pc:docChg>
  </pc:docChgLst>
  <pc:docChgLst>
    <pc:chgData name="C21365726 Paulina Czarnota" userId="S::c21365726@mytudublin.ie::9bfe8af2-f115-412b-aefd-0c96fe100f5b" providerId="AD" clId="Web-{109924B0-5AC4-7046-3048-93C29F7941E2}"/>
    <pc:docChg chg="modSld">
      <pc:chgData name="C21365726 Paulina Czarnota" userId="S::c21365726@mytudublin.ie::9bfe8af2-f115-412b-aefd-0c96fe100f5b" providerId="AD" clId="Web-{109924B0-5AC4-7046-3048-93C29F7941E2}" dt="2023-03-09T13:25:26.531" v="2" actId="14100"/>
      <pc:docMkLst>
        <pc:docMk/>
      </pc:docMkLst>
      <pc:sldChg chg="modSp">
        <pc:chgData name="C21365726 Paulina Czarnota" userId="S::c21365726@mytudublin.ie::9bfe8af2-f115-412b-aefd-0c96fe100f5b" providerId="AD" clId="Web-{109924B0-5AC4-7046-3048-93C29F7941E2}" dt="2023-03-09T13:25:26.531" v="2" actId="14100"/>
        <pc:sldMkLst>
          <pc:docMk/>
          <pc:sldMk cId="2129741786" sldId="278"/>
        </pc:sldMkLst>
        <pc:spChg chg="mod">
          <ac:chgData name="C21365726 Paulina Czarnota" userId="S::c21365726@mytudublin.ie::9bfe8af2-f115-412b-aefd-0c96fe100f5b" providerId="AD" clId="Web-{109924B0-5AC4-7046-3048-93C29F7941E2}" dt="2023-03-09T13:25:19.062" v="1" actId="14100"/>
          <ac:spMkLst>
            <pc:docMk/>
            <pc:sldMk cId="2129741786" sldId="278"/>
            <ac:spMk id="3" creationId="{4B3D65FA-5B2C-21DE-EE4A-59C00B4AA197}"/>
          </ac:spMkLst>
        </pc:spChg>
        <pc:picChg chg="mod">
          <ac:chgData name="C21365726 Paulina Czarnota" userId="S::c21365726@mytudublin.ie::9bfe8af2-f115-412b-aefd-0c96fe100f5b" providerId="AD" clId="Web-{109924B0-5AC4-7046-3048-93C29F7941E2}" dt="2023-03-09T13:25:26.531" v="2" actId="14100"/>
          <ac:picMkLst>
            <pc:docMk/>
            <pc:sldMk cId="2129741786" sldId="278"/>
            <ac:picMk id="4" creationId="{91E91C6A-6156-6B7E-F3B4-2D114F1BACA1}"/>
          </ac:picMkLst>
        </pc:picChg>
      </pc:sldChg>
      <pc:sldChg chg="modSp">
        <pc:chgData name="C21365726 Paulina Czarnota" userId="S::c21365726@mytudublin.ie::9bfe8af2-f115-412b-aefd-0c96fe100f5b" providerId="AD" clId="Web-{109924B0-5AC4-7046-3048-93C29F7941E2}" dt="2023-03-09T13:25:06.483" v="0" actId="14100"/>
        <pc:sldMkLst>
          <pc:docMk/>
          <pc:sldMk cId="2950385800" sldId="281"/>
        </pc:sldMkLst>
        <pc:spChg chg="mod">
          <ac:chgData name="C21365726 Paulina Czarnota" userId="S::c21365726@mytudublin.ie::9bfe8af2-f115-412b-aefd-0c96fe100f5b" providerId="AD" clId="Web-{109924B0-5AC4-7046-3048-93C29F7941E2}" dt="2023-03-09T13:25:06.483" v="0" actId="14100"/>
          <ac:spMkLst>
            <pc:docMk/>
            <pc:sldMk cId="2950385800" sldId="281"/>
            <ac:spMk id="3" creationId="{5EFC785A-E86E-23E4-4489-7489EF001A88}"/>
          </ac:spMkLst>
        </pc:spChg>
      </pc:sldChg>
    </pc:docChg>
  </pc:docChgLst>
  <pc:docChgLst>
    <pc:chgData name="C21365726 Paulina Czarnota" userId="S::c21365726@mytudublin.ie::9bfe8af2-f115-412b-aefd-0c96fe100f5b" providerId="AD" clId="Web-{F7857ED6-82F3-49E0-A164-CB3FE7D04F33}"/>
    <pc:docChg chg="modSld">
      <pc:chgData name="C21365726 Paulina Czarnota" userId="S::c21365726@mytudublin.ie::9bfe8af2-f115-412b-aefd-0c96fe100f5b" providerId="AD" clId="Web-{F7857ED6-82F3-49E0-A164-CB3FE7D04F33}" dt="2023-03-06T21:44:03.013" v="0" actId="20577"/>
      <pc:docMkLst>
        <pc:docMk/>
      </pc:docMkLst>
      <pc:sldChg chg="modSp">
        <pc:chgData name="C21365726 Paulina Czarnota" userId="S::c21365726@mytudublin.ie::9bfe8af2-f115-412b-aefd-0c96fe100f5b" providerId="AD" clId="Web-{F7857ED6-82F3-49E0-A164-CB3FE7D04F33}" dt="2023-03-06T21:44:03.013" v="0" actId="20577"/>
        <pc:sldMkLst>
          <pc:docMk/>
          <pc:sldMk cId="1412588164" sldId="256"/>
        </pc:sldMkLst>
        <pc:spChg chg="mod">
          <ac:chgData name="C21365726 Paulina Czarnota" userId="S::c21365726@mytudublin.ie::9bfe8af2-f115-412b-aefd-0c96fe100f5b" providerId="AD" clId="Web-{F7857ED6-82F3-49E0-A164-CB3FE7D04F33}" dt="2023-03-06T21:44:03.013" v="0" actId="20577"/>
          <ac:spMkLst>
            <pc:docMk/>
            <pc:sldMk cId="1412588164" sldId="256"/>
            <ac:spMk id="3" creationId="{F3A4F824-DBA2-33D9-4BC8-B319905D639A}"/>
          </ac:spMkLst>
        </pc:spChg>
      </pc:sldChg>
    </pc:docChg>
  </pc:docChgLst>
  <pc:docChgLst>
    <pc:chgData name="C21365726 Paulina Czarnota" userId="S::c21365726@mytudublin.ie::9bfe8af2-f115-412b-aefd-0c96fe100f5b" providerId="AD" clId="Web-{34C4EF21-4DF6-C8DA-1BC3-440D64CFC716}"/>
    <pc:docChg chg="modSld">
      <pc:chgData name="C21365726 Paulina Czarnota" userId="S::c21365726@mytudublin.ie::9bfe8af2-f115-412b-aefd-0c96fe100f5b" providerId="AD" clId="Web-{34C4EF21-4DF6-C8DA-1BC3-440D64CFC716}" dt="2023-03-09T12:13:22.282" v="71" actId="14100"/>
      <pc:docMkLst>
        <pc:docMk/>
      </pc:docMkLst>
      <pc:sldChg chg="addSp delSp modSp mod setBg setClrOvrMap">
        <pc:chgData name="C21365726 Paulina Czarnota" userId="S::c21365726@mytudublin.ie::9bfe8af2-f115-412b-aefd-0c96fe100f5b" providerId="AD" clId="Web-{34C4EF21-4DF6-C8DA-1BC3-440D64CFC716}" dt="2023-03-09T12:12:05.545" v="66"/>
        <pc:sldMkLst>
          <pc:docMk/>
          <pc:sldMk cId="1412588164" sldId="256"/>
        </pc:sldMkLst>
        <pc:spChg chg="mod">
          <ac:chgData name="C21365726 Paulina Czarnota" userId="S::c21365726@mytudublin.ie::9bfe8af2-f115-412b-aefd-0c96fe100f5b" providerId="AD" clId="Web-{34C4EF21-4DF6-C8DA-1BC3-440D64CFC716}" dt="2023-03-09T12:12:05.545" v="66"/>
          <ac:spMkLst>
            <pc:docMk/>
            <pc:sldMk cId="1412588164" sldId="256"/>
            <ac:spMk id="2" creationId="{1F120FBA-AE3C-0BB2-E294-DF2F53D5CCCC}"/>
          </ac:spMkLst>
        </pc:spChg>
        <pc:spChg chg="mod">
          <ac:chgData name="C21365726 Paulina Czarnota" userId="S::c21365726@mytudublin.ie::9bfe8af2-f115-412b-aefd-0c96fe100f5b" providerId="AD" clId="Web-{34C4EF21-4DF6-C8DA-1BC3-440D64CFC716}" dt="2023-03-09T12:12:05.545" v="66"/>
          <ac:spMkLst>
            <pc:docMk/>
            <pc:sldMk cId="1412588164" sldId="256"/>
            <ac:spMk id="3" creationId="{F3A4F824-DBA2-33D9-4BC8-B319905D639A}"/>
          </ac:spMkLst>
        </pc:spChg>
        <pc:spChg chg="add del">
          <ac:chgData name="C21365726 Paulina Czarnota" userId="S::c21365726@mytudublin.ie::9bfe8af2-f115-412b-aefd-0c96fe100f5b" providerId="AD" clId="Web-{34C4EF21-4DF6-C8DA-1BC3-440D64CFC716}" dt="2023-03-09T12:12:05.545" v="66"/>
          <ac:spMkLst>
            <pc:docMk/>
            <pc:sldMk cId="1412588164" sldId="256"/>
            <ac:spMk id="44" creationId="{FBDCECDC-EEE3-4128-AA5E-82A8C08796E8}"/>
          </ac:spMkLst>
        </pc:spChg>
        <pc:spChg chg="add del">
          <ac:chgData name="C21365726 Paulina Czarnota" userId="S::c21365726@mytudublin.ie::9bfe8af2-f115-412b-aefd-0c96fe100f5b" providerId="AD" clId="Web-{34C4EF21-4DF6-C8DA-1BC3-440D64CFC716}" dt="2023-03-09T12:12:05.545" v="66"/>
          <ac:spMkLst>
            <pc:docMk/>
            <pc:sldMk cId="1412588164" sldId="256"/>
            <ac:spMk id="45" creationId="{4260EDE0-989C-4E16-AF94-F652294D828E}"/>
          </ac:spMkLst>
        </pc:spChg>
        <pc:spChg chg="add del">
          <ac:chgData name="C21365726 Paulina Czarnota" userId="S::c21365726@mytudublin.ie::9bfe8af2-f115-412b-aefd-0c96fe100f5b" providerId="AD" clId="Web-{34C4EF21-4DF6-C8DA-1BC3-440D64CFC716}" dt="2023-03-09T12:12:05.545" v="66"/>
          <ac:spMkLst>
            <pc:docMk/>
            <pc:sldMk cId="1412588164" sldId="256"/>
            <ac:spMk id="46" creationId="{1F3985C0-E548-44D2-B30E-F3E42DADE133}"/>
          </ac:spMkLst>
        </pc:spChg>
        <pc:spChg chg="add del">
          <ac:chgData name="C21365726 Paulina Czarnota" userId="S::c21365726@mytudublin.ie::9bfe8af2-f115-412b-aefd-0c96fe100f5b" providerId="AD" clId="Web-{34C4EF21-4DF6-C8DA-1BC3-440D64CFC716}" dt="2023-03-09T12:11:53.341" v="62"/>
          <ac:spMkLst>
            <pc:docMk/>
            <pc:sldMk cId="1412588164" sldId="256"/>
            <ac:spMk id="51" creationId="{8C6E698C-8155-4B8B-BDC9-B7299772B509}"/>
          </ac:spMkLst>
        </pc:spChg>
        <pc:spChg chg="add del">
          <ac:chgData name="C21365726 Paulina Czarnota" userId="S::c21365726@mytudublin.ie::9bfe8af2-f115-412b-aefd-0c96fe100f5b" providerId="AD" clId="Web-{34C4EF21-4DF6-C8DA-1BC3-440D64CFC716}" dt="2023-03-09T12:11:53.341" v="62"/>
          <ac:spMkLst>
            <pc:docMk/>
            <pc:sldMk cId="1412588164" sldId="256"/>
            <ac:spMk id="53" creationId="{0EEF5601-A8BC-411D-AA64-3E79320BA122}"/>
          </ac:spMkLst>
        </pc:spChg>
        <pc:spChg chg="add del">
          <ac:chgData name="C21365726 Paulina Czarnota" userId="S::c21365726@mytudublin.ie::9bfe8af2-f115-412b-aefd-0c96fe100f5b" providerId="AD" clId="Web-{34C4EF21-4DF6-C8DA-1BC3-440D64CFC716}" dt="2023-03-09T12:11:48.310" v="60"/>
          <ac:spMkLst>
            <pc:docMk/>
            <pc:sldMk cId="1412588164" sldId="256"/>
            <ac:spMk id="54" creationId="{85D52B88-A4AE-4B06-AEFC-8E492B9039CE}"/>
          </ac:spMkLst>
        </pc:spChg>
        <pc:spChg chg="add del">
          <ac:chgData name="C21365726 Paulina Czarnota" userId="S::c21365726@mytudublin.ie::9bfe8af2-f115-412b-aefd-0c96fe100f5b" providerId="AD" clId="Web-{34C4EF21-4DF6-C8DA-1BC3-440D64CFC716}" dt="2023-03-09T12:11:53.341" v="62"/>
          <ac:spMkLst>
            <pc:docMk/>
            <pc:sldMk cId="1412588164" sldId="256"/>
            <ac:spMk id="55" creationId="{33209156-242F-4B26-8D07-CEB2B68A9F9A}"/>
          </ac:spMkLst>
        </pc:spChg>
        <pc:spChg chg="add del">
          <ac:chgData name="C21365726 Paulina Czarnota" userId="S::c21365726@mytudublin.ie::9bfe8af2-f115-412b-aefd-0c96fe100f5b" providerId="AD" clId="Web-{34C4EF21-4DF6-C8DA-1BC3-440D64CFC716}" dt="2023-03-09T12:11:48.310" v="60"/>
          <ac:spMkLst>
            <pc:docMk/>
            <pc:sldMk cId="1412588164" sldId="256"/>
            <ac:spMk id="56" creationId="{CFD6FA94-0FE6-4CC5-BC1A-1F4780CDAEE1}"/>
          </ac:spMkLst>
        </pc:spChg>
        <pc:spChg chg="add del">
          <ac:chgData name="C21365726 Paulina Czarnota" userId="S::c21365726@mytudublin.ie::9bfe8af2-f115-412b-aefd-0c96fe100f5b" providerId="AD" clId="Web-{34C4EF21-4DF6-C8DA-1BC3-440D64CFC716}" dt="2023-03-09T12:11:57.904" v="64"/>
          <ac:spMkLst>
            <pc:docMk/>
            <pc:sldMk cId="1412588164" sldId="256"/>
            <ac:spMk id="57" creationId="{FBDCECDC-EEE3-4128-AA5E-82A8C08796E8}"/>
          </ac:spMkLst>
        </pc:spChg>
        <pc:spChg chg="add del">
          <ac:chgData name="C21365726 Paulina Czarnota" userId="S::c21365726@mytudublin.ie::9bfe8af2-f115-412b-aefd-0c96fe100f5b" providerId="AD" clId="Web-{34C4EF21-4DF6-C8DA-1BC3-440D64CFC716}" dt="2023-03-09T12:11:57.904" v="64"/>
          <ac:spMkLst>
            <pc:docMk/>
            <pc:sldMk cId="1412588164" sldId="256"/>
            <ac:spMk id="58" creationId="{4260EDE0-989C-4E16-AF94-F652294D828E}"/>
          </ac:spMkLst>
        </pc:spChg>
        <pc:spChg chg="add del">
          <ac:chgData name="C21365726 Paulina Czarnota" userId="S::c21365726@mytudublin.ie::9bfe8af2-f115-412b-aefd-0c96fe100f5b" providerId="AD" clId="Web-{34C4EF21-4DF6-C8DA-1BC3-440D64CFC716}" dt="2023-03-09T12:11:57.904" v="64"/>
          <ac:spMkLst>
            <pc:docMk/>
            <pc:sldMk cId="1412588164" sldId="256"/>
            <ac:spMk id="59" creationId="{1F3985C0-E548-44D2-B30E-F3E42DADE133}"/>
          </ac:spMkLst>
        </pc:spChg>
        <pc:spChg chg="add del">
          <ac:chgData name="C21365726 Paulina Czarnota" userId="S::c21365726@mytudublin.ie::9bfe8af2-f115-412b-aefd-0c96fe100f5b" providerId="AD" clId="Web-{34C4EF21-4DF6-C8DA-1BC3-440D64CFC716}" dt="2023-03-09T12:12:05.545" v="66"/>
          <ac:spMkLst>
            <pc:docMk/>
            <pc:sldMk cId="1412588164" sldId="256"/>
            <ac:spMk id="61" creationId="{8C6E698C-8155-4B8B-BDC9-B7299772B509}"/>
          </ac:spMkLst>
        </pc:spChg>
        <pc:spChg chg="add del">
          <ac:chgData name="C21365726 Paulina Czarnota" userId="S::c21365726@mytudublin.ie::9bfe8af2-f115-412b-aefd-0c96fe100f5b" providerId="AD" clId="Web-{34C4EF21-4DF6-C8DA-1BC3-440D64CFC716}" dt="2023-03-09T12:12:05.545" v="66"/>
          <ac:spMkLst>
            <pc:docMk/>
            <pc:sldMk cId="1412588164" sldId="256"/>
            <ac:spMk id="63" creationId="{C22D9B36-9BE7-472B-8808-7E0D6810738F}"/>
          </ac:spMkLst>
        </pc:spChg>
        <pc:spChg chg="add del">
          <ac:chgData name="C21365726 Paulina Czarnota" userId="S::c21365726@mytudublin.ie::9bfe8af2-f115-412b-aefd-0c96fe100f5b" providerId="AD" clId="Web-{34C4EF21-4DF6-C8DA-1BC3-440D64CFC716}" dt="2023-03-09T12:12:05.545" v="66"/>
          <ac:spMkLst>
            <pc:docMk/>
            <pc:sldMk cId="1412588164" sldId="256"/>
            <ac:spMk id="64" creationId="{8A549DE7-671D-4575-AF43-858FD99981CF}"/>
          </ac:spMkLst>
        </pc:spChg>
        <pc:picChg chg="add del">
          <ac:chgData name="C21365726 Paulina Czarnota" userId="S::c21365726@mytudublin.ie::9bfe8af2-f115-412b-aefd-0c96fe100f5b" providerId="AD" clId="Web-{34C4EF21-4DF6-C8DA-1BC3-440D64CFC716}" dt="2023-03-09T12:11:48.310" v="60"/>
          <ac:picMkLst>
            <pc:docMk/>
            <pc:sldMk cId="1412588164" sldId="256"/>
            <ac:picMk id="48" creationId="{95056AF4-4946-32C5-0BCB-8744A0A45EA6}"/>
          </ac:picMkLst>
        </pc:picChg>
        <pc:cxnChg chg="add del">
          <ac:chgData name="C21365726 Paulina Czarnota" userId="S::c21365726@mytudublin.ie::9bfe8af2-f115-412b-aefd-0c96fe100f5b" providerId="AD" clId="Web-{34C4EF21-4DF6-C8DA-1BC3-440D64CFC716}" dt="2023-03-09T12:11:48.310" v="60"/>
          <ac:cxnSpMkLst>
            <pc:docMk/>
            <pc:sldMk cId="1412588164" sldId="256"/>
            <ac:cxnSpMk id="52" creationId="{0268177E-1445-4DCF-955D-1CAE9B76FFDC}"/>
          </ac:cxnSpMkLst>
        </pc:cxnChg>
        <pc:cxnChg chg="add del">
          <ac:chgData name="C21365726 Paulina Czarnota" userId="S::c21365726@mytudublin.ie::9bfe8af2-f115-412b-aefd-0c96fe100f5b" providerId="AD" clId="Web-{34C4EF21-4DF6-C8DA-1BC3-440D64CFC716}" dt="2023-03-09T12:12:05.545" v="66"/>
          <ac:cxnSpMkLst>
            <pc:docMk/>
            <pc:sldMk cId="1412588164" sldId="256"/>
            <ac:cxnSpMk id="62" creationId="{09525C9A-1972-4836-BA7A-706C946EF4DA}"/>
          </ac:cxnSpMkLst>
        </pc:cxnChg>
      </pc:sldChg>
      <pc:sldChg chg="modSp">
        <pc:chgData name="C21365726 Paulina Czarnota" userId="S::c21365726@mytudublin.ie::9bfe8af2-f115-412b-aefd-0c96fe100f5b" providerId="AD" clId="Web-{34C4EF21-4DF6-C8DA-1BC3-440D64CFC716}" dt="2023-03-09T12:12:44.718" v="69" actId="14100"/>
        <pc:sldMkLst>
          <pc:docMk/>
          <pc:sldMk cId="2843363003" sldId="258"/>
        </pc:sldMkLst>
        <pc:picChg chg="mod">
          <ac:chgData name="C21365726 Paulina Czarnota" userId="S::c21365726@mytudublin.ie::9bfe8af2-f115-412b-aefd-0c96fe100f5b" providerId="AD" clId="Web-{34C4EF21-4DF6-C8DA-1BC3-440D64CFC716}" dt="2023-03-09T12:12:44.718" v="69" actId="14100"/>
          <ac:picMkLst>
            <pc:docMk/>
            <pc:sldMk cId="2843363003" sldId="258"/>
            <ac:picMk id="5" creationId="{EB4C9D4E-5FA8-70E0-65E7-7C09CFC96ADA}"/>
          </ac:picMkLst>
        </pc:picChg>
      </pc:sldChg>
      <pc:sldChg chg="addSp modSp mod setBg">
        <pc:chgData name="C21365726 Paulina Czarnota" userId="S::c21365726@mytudublin.ie::9bfe8af2-f115-412b-aefd-0c96fe100f5b" providerId="AD" clId="Web-{34C4EF21-4DF6-C8DA-1BC3-440D64CFC716}" dt="2023-03-09T12:06:29.191" v="22" actId="14100"/>
        <pc:sldMkLst>
          <pc:docMk/>
          <pc:sldMk cId="1867998553" sldId="261"/>
        </pc:sldMkLst>
        <pc:spChg chg="mod">
          <ac:chgData name="C21365726 Paulina Czarnota" userId="S::c21365726@mytudublin.ie::9bfe8af2-f115-412b-aefd-0c96fe100f5b" providerId="AD" clId="Web-{34C4EF21-4DF6-C8DA-1BC3-440D64CFC716}" dt="2023-03-09T12:05:23.814" v="0"/>
          <ac:spMkLst>
            <pc:docMk/>
            <pc:sldMk cId="1867998553" sldId="261"/>
            <ac:spMk id="2" creationId="{70048FF8-6172-CE62-868C-44BB73A4BE91}"/>
          </ac:spMkLst>
        </pc:spChg>
        <pc:spChg chg="mod ord">
          <ac:chgData name="C21365726 Paulina Czarnota" userId="S::c21365726@mytudublin.ie::9bfe8af2-f115-412b-aefd-0c96fe100f5b" providerId="AD" clId="Web-{34C4EF21-4DF6-C8DA-1BC3-440D64CFC716}" dt="2023-03-09T12:05:23.814" v="0"/>
          <ac:spMkLst>
            <pc:docMk/>
            <pc:sldMk cId="1867998553" sldId="261"/>
            <ac:spMk id="3" creationId="{110B163B-85F3-D2BE-D5E3-B581185F12E5}"/>
          </ac:spMkLst>
        </pc:spChg>
        <pc:spChg chg="add">
          <ac:chgData name="C21365726 Paulina Czarnota" userId="S::c21365726@mytudublin.ie::9bfe8af2-f115-412b-aefd-0c96fe100f5b" providerId="AD" clId="Web-{34C4EF21-4DF6-C8DA-1BC3-440D64CFC716}" dt="2023-03-09T12:05:23.814" v="0"/>
          <ac:spMkLst>
            <pc:docMk/>
            <pc:sldMk cId="1867998553" sldId="261"/>
            <ac:spMk id="8" creationId="{E5958DBC-F4DA-42A8-8C52-860179790ECD}"/>
          </ac:spMkLst>
        </pc:spChg>
        <pc:spChg chg="add">
          <ac:chgData name="C21365726 Paulina Czarnota" userId="S::c21365726@mytudublin.ie::9bfe8af2-f115-412b-aefd-0c96fe100f5b" providerId="AD" clId="Web-{34C4EF21-4DF6-C8DA-1BC3-440D64CFC716}" dt="2023-03-09T12:05:23.814" v="0"/>
          <ac:spMkLst>
            <pc:docMk/>
            <pc:sldMk cId="1867998553" sldId="261"/>
            <ac:spMk id="10" creationId="{51DDD252-D7C8-4CE5-9C61-D60D722BC217}"/>
          </ac:spMkLst>
        </pc:spChg>
        <pc:spChg chg="add">
          <ac:chgData name="C21365726 Paulina Czarnota" userId="S::c21365726@mytudublin.ie::9bfe8af2-f115-412b-aefd-0c96fe100f5b" providerId="AD" clId="Web-{34C4EF21-4DF6-C8DA-1BC3-440D64CFC716}" dt="2023-03-09T12:05:23.814" v="0"/>
          <ac:spMkLst>
            <pc:docMk/>
            <pc:sldMk cId="1867998553" sldId="261"/>
            <ac:spMk id="12" creationId="{2FBD75F5-C49C-4F6A-8D43-7A5939C23307}"/>
          </ac:spMkLst>
        </pc:spChg>
        <pc:picChg chg="mod ord">
          <ac:chgData name="C21365726 Paulina Czarnota" userId="S::c21365726@mytudublin.ie::9bfe8af2-f115-412b-aefd-0c96fe100f5b" providerId="AD" clId="Web-{34C4EF21-4DF6-C8DA-1BC3-440D64CFC716}" dt="2023-03-09T12:06:29.191" v="22" actId="14100"/>
          <ac:picMkLst>
            <pc:docMk/>
            <pc:sldMk cId="1867998553" sldId="261"/>
            <ac:picMk id="5" creationId="{BB0AD031-7D6F-2E4F-3D9A-F2B22B76C8DA}"/>
          </ac:picMkLst>
        </pc:picChg>
        <pc:picChg chg="mod">
          <ac:chgData name="C21365726 Paulina Czarnota" userId="S::c21365726@mytudublin.ie::9bfe8af2-f115-412b-aefd-0c96fe100f5b" providerId="AD" clId="Web-{34C4EF21-4DF6-C8DA-1BC3-440D64CFC716}" dt="2023-03-09T12:06:16.815" v="19" actId="14100"/>
          <ac:picMkLst>
            <pc:docMk/>
            <pc:sldMk cId="1867998553" sldId="261"/>
            <ac:picMk id="6" creationId="{E10AD1AA-7D9E-4D48-6F71-7AC3F0FCC32B}"/>
          </ac:picMkLst>
        </pc:picChg>
        <pc:cxnChg chg="add">
          <ac:chgData name="C21365726 Paulina Czarnota" userId="S::c21365726@mytudublin.ie::9bfe8af2-f115-412b-aefd-0c96fe100f5b" providerId="AD" clId="Web-{34C4EF21-4DF6-C8DA-1BC3-440D64CFC716}" dt="2023-03-09T12:05:23.814" v="0"/>
          <ac:cxnSpMkLst>
            <pc:docMk/>
            <pc:sldMk cId="1867998553" sldId="261"/>
            <ac:cxnSpMk id="9" creationId="{79FCC9A9-2031-4283-9B27-34B62BB7F305}"/>
          </ac:cxnSpMkLst>
        </pc:cxnChg>
      </pc:sldChg>
      <pc:sldChg chg="addSp delSp modSp mod setBg">
        <pc:chgData name="C21365726 Paulina Czarnota" userId="S::c21365726@mytudublin.ie::9bfe8af2-f115-412b-aefd-0c96fe100f5b" providerId="AD" clId="Web-{34C4EF21-4DF6-C8DA-1BC3-440D64CFC716}" dt="2023-03-09T12:08:37.804" v="45" actId="1076"/>
        <pc:sldMkLst>
          <pc:docMk/>
          <pc:sldMk cId="2518595194" sldId="271"/>
        </pc:sldMkLst>
        <pc:spChg chg="mod">
          <ac:chgData name="C21365726 Paulina Czarnota" userId="S::c21365726@mytudublin.ie::9bfe8af2-f115-412b-aefd-0c96fe100f5b" providerId="AD" clId="Web-{34C4EF21-4DF6-C8DA-1BC3-440D64CFC716}" dt="2023-03-09T12:07:47.662" v="31"/>
          <ac:spMkLst>
            <pc:docMk/>
            <pc:sldMk cId="2518595194" sldId="271"/>
            <ac:spMk id="2" creationId="{E25A95D2-4F0C-704A-6918-4C9EBC2D0F20}"/>
          </ac:spMkLst>
        </pc:spChg>
        <pc:spChg chg="mod ord">
          <ac:chgData name="C21365726 Paulina Czarnota" userId="S::c21365726@mytudublin.ie::9bfe8af2-f115-412b-aefd-0c96fe100f5b" providerId="AD" clId="Web-{34C4EF21-4DF6-C8DA-1BC3-440D64CFC716}" dt="2023-03-09T12:07:47.662" v="31"/>
          <ac:spMkLst>
            <pc:docMk/>
            <pc:sldMk cId="2518595194" sldId="271"/>
            <ac:spMk id="3" creationId="{FB33F013-7C5B-56F4-90F7-60AEFD926F6F}"/>
          </ac:spMkLst>
        </pc:spChg>
        <pc:spChg chg="add del">
          <ac:chgData name="C21365726 Paulina Czarnota" userId="S::c21365726@mytudublin.ie::9bfe8af2-f115-412b-aefd-0c96fe100f5b" providerId="AD" clId="Web-{34C4EF21-4DF6-C8DA-1BC3-440D64CFC716}" dt="2023-03-09T12:07:30.974" v="24"/>
          <ac:spMkLst>
            <pc:docMk/>
            <pc:sldMk cId="2518595194" sldId="271"/>
            <ac:spMk id="9" creationId="{990D0034-F768-41E7-85D4-F38C4DE85770}"/>
          </ac:spMkLst>
        </pc:spChg>
        <pc:spChg chg="add del">
          <ac:chgData name="C21365726 Paulina Czarnota" userId="S::c21365726@mytudublin.ie::9bfe8af2-f115-412b-aefd-0c96fe100f5b" providerId="AD" clId="Web-{34C4EF21-4DF6-C8DA-1BC3-440D64CFC716}" dt="2023-03-09T12:07:35.849" v="26"/>
          <ac:spMkLst>
            <pc:docMk/>
            <pc:sldMk cId="2518595194" sldId="271"/>
            <ac:spMk id="13" creationId="{10DC0642-5384-4897-BC9B-E85F63D7BC60}"/>
          </ac:spMkLst>
        </pc:spChg>
        <pc:spChg chg="add del">
          <ac:chgData name="C21365726 Paulina Czarnota" userId="S::c21365726@mytudublin.ie::9bfe8af2-f115-412b-aefd-0c96fe100f5b" providerId="AD" clId="Web-{34C4EF21-4DF6-C8DA-1BC3-440D64CFC716}" dt="2023-03-09T12:07:35.849" v="26"/>
          <ac:spMkLst>
            <pc:docMk/>
            <pc:sldMk cId="2518595194" sldId="271"/>
            <ac:spMk id="14" creationId="{C5138816-AF06-47EE-964C-EC93C016D5F6}"/>
          </ac:spMkLst>
        </pc:spChg>
        <pc:spChg chg="add del">
          <ac:chgData name="C21365726 Paulina Czarnota" userId="S::c21365726@mytudublin.ie::9bfe8af2-f115-412b-aefd-0c96fe100f5b" providerId="AD" clId="Web-{34C4EF21-4DF6-C8DA-1BC3-440D64CFC716}" dt="2023-03-09T12:07:35.849" v="26"/>
          <ac:spMkLst>
            <pc:docMk/>
            <pc:sldMk cId="2518595194" sldId="271"/>
            <ac:spMk id="15" creationId="{26015513-D3C4-4477-AA12-D8FF240AA3E6}"/>
          </ac:spMkLst>
        </pc:spChg>
        <pc:spChg chg="add del">
          <ac:chgData name="C21365726 Paulina Czarnota" userId="S::c21365726@mytudublin.ie::9bfe8af2-f115-412b-aefd-0c96fe100f5b" providerId="AD" clId="Web-{34C4EF21-4DF6-C8DA-1BC3-440D64CFC716}" dt="2023-03-09T12:07:39.334" v="28"/>
          <ac:spMkLst>
            <pc:docMk/>
            <pc:sldMk cId="2518595194" sldId="271"/>
            <ac:spMk id="18" creationId="{311973C2-EB8B-452A-A698-4A252FD3AE28}"/>
          </ac:spMkLst>
        </pc:spChg>
        <pc:spChg chg="add del">
          <ac:chgData name="C21365726 Paulina Czarnota" userId="S::c21365726@mytudublin.ie::9bfe8af2-f115-412b-aefd-0c96fe100f5b" providerId="AD" clId="Web-{34C4EF21-4DF6-C8DA-1BC3-440D64CFC716}" dt="2023-03-09T12:07:39.334" v="28"/>
          <ac:spMkLst>
            <pc:docMk/>
            <pc:sldMk cId="2518595194" sldId="271"/>
            <ac:spMk id="19" creationId="{10162E77-11AD-44A7-84EC-40C59EEFBD2E}"/>
          </ac:spMkLst>
        </pc:spChg>
        <pc:spChg chg="add del">
          <ac:chgData name="C21365726 Paulina Czarnota" userId="S::c21365726@mytudublin.ie::9bfe8af2-f115-412b-aefd-0c96fe100f5b" providerId="AD" clId="Web-{34C4EF21-4DF6-C8DA-1BC3-440D64CFC716}" dt="2023-03-09T12:07:47.662" v="30"/>
          <ac:spMkLst>
            <pc:docMk/>
            <pc:sldMk cId="2518595194" sldId="271"/>
            <ac:spMk id="22" creationId="{990D0034-F768-41E7-85D4-F38C4DE85770}"/>
          </ac:spMkLst>
        </pc:spChg>
        <pc:spChg chg="add">
          <ac:chgData name="C21365726 Paulina Czarnota" userId="S::c21365726@mytudublin.ie::9bfe8af2-f115-412b-aefd-0c96fe100f5b" providerId="AD" clId="Web-{34C4EF21-4DF6-C8DA-1BC3-440D64CFC716}" dt="2023-03-09T12:07:47.662" v="31"/>
          <ac:spMkLst>
            <pc:docMk/>
            <pc:sldMk cId="2518595194" sldId="271"/>
            <ac:spMk id="25" creationId="{C5138816-AF06-47EE-964C-EC93C016D5F6}"/>
          </ac:spMkLst>
        </pc:spChg>
        <pc:spChg chg="add">
          <ac:chgData name="C21365726 Paulina Czarnota" userId="S::c21365726@mytudublin.ie::9bfe8af2-f115-412b-aefd-0c96fe100f5b" providerId="AD" clId="Web-{34C4EF21-4DF6-C8DA-1BC3-440D64CFC716}" dt="2023-03-09T12:07:47.662" v="31"/>
          <ac:spMkLst>
            <pc:docMk/>
            <pc:sldMk cId="2518595194" sldId="271"/>
            <ac:spMk id="27" creationId="{10DC0642-5384-4897-BC9B-E85F63D7BC60}"/>
          </ac:spMkLst>
        </pc:spChg>
        <pc:spChg chg="add">
          <ac:chgData name="C21365726 Paulina Czarnota" userId="S::c21365726@mytudublin.ie::9bfe8af2-f115-412b-aefd-0c96fe100f5b" providerId="AD" clId="Web-{34C4EF21-4DF6-C8DA-1BC3-440D64CFC716}" dt="2023-03-09T12:07:47.662" v="31"/>
          <ac:spMkLst>
            <pc:docMk/>
            <pc:sldMk cId="2518595194" sldId="271"/>
            <ac:spMk id="28" creationId="{26015513-D3C4-4477-AA12-D8FF240AA3E6}"/>
          </ac:spMkLst>
        </pc:spChg>
        <pc:picChg chg="mod">
          <ac:chgData name="C21365726 Paulina Czarnota" userId="S::c21365726@mytudublin.ie::9bfe8af2-f115-412b-aefd-0c96fe100f5b" providerId="AD" clId="Web-{34C4EF21-4DF6-C8DA-1BC3-440D64CFC716}" dt="2023-03-09T12:08:37.804" v="45" actId="1076"/>
          <ac:picMkLst>
            <pc:docMk/>
            <pc:sldMk cId="2518595194" sldId="271"/>
            <ac:picMk id="4" creationId="{351EFEB0-F9A9-8518-B122-3A0D32E59A7A}"/>
          </ac:picMkLst>
        </pc:picChg>
        <pc:cxnChg chg="add del">
          <ac:chgData name="C21365726 Paulina Czarnota" userId="S::c21365726@mytudublin.ie::9bfe8af2-f115-412b-aefd-0c96fe100f5b" providerId="AD" clId="Web-{34C4EF21-4DF6-C8DA-1BC3-440D64CFC716}" dt="2023-03-09T12:07:30.974" v="24"/>
          <ac:cxnSpMkLst>
            <pc:docMk/>
            <pc:sldMk cId="2518595194" sldId="271"/>
            <ac:cxnSpMk id="11" creationId="{5A0A5CF6-407C-4691-8122-49DF69D0020D}"/>
          </ac:cxnSpMkLst>
        </pc:cxnChg>
        <pc:cxnChg chg="add del">
          <ac:chgData name="C21365726 Paulina Czarnota" userId="S::c21365726@mytudublin.ie::9bfe8af2-f115-412b-aefd-0c96fe100f5b" providerId="AD" clId="Web-{34C4EF21-4DF6-C8DA-1BC3-440D64CFC716}" dt="2023-03-09T12:07:35.849" v="26"/>
          <ac:cxnSpMkLst>
            <pc:docMk/>
            <pc:sldMk cId="2518595194" sldId="271"/>
            <ac:cxnSpMk id="16" creationId="{87ED8B4E-BB7E-447F-A35F-4D3AF6C0A693}"/>
          </ac:cxnSpMkLst>
        </pc:cxnChg>
        <pc:cxnChg chg="add del">
          <ac:chgData name="C21365726 Paulina Czarnota" userId="S::c21365726@mytudublin.ie::9bfe8af2-f115-412b-aefd-0c96fe100f5b" providerId="AD" clId="Web-{34C4EF21-4DF6-C8DA-1BC3-440D64CFC716}" dt="2023-03-09T12:07:39.334" v="28"/>
          <ac:cxnSpMkLst>
            <pc:docMk/>
            <pc:sldMk cId="2518595194" sldId="271"/>
            <ac:cxnSpMk id="20" creationId="{5AB158E9-1B40-4CD6-95F0-95CA11DF7B7A}"/>
          </ac:cxnSpMkLst>
        </pc:cxnChg>
        <pc:cxnChg chg="add del">
          <ac:chgData name="C21365726 Paulina Czarnota" userId="S::c21365726@mytudublin.ie::9bfe8af2-f115-412b-aefd-0c96fe100f5b" providerId="AD" clId="Web-{34C4EF21-4DF6-C8DA-1BC3-440D64CFC716}" dt="2023-03-09T12:07:47.662" v="30"/>
          <ac:cxnSpMkLst>
            <pc:docMk/>
            <pc:sldMk cId="2518595194" sldId="271"/>
            <ac:cxnSpMk id="23" creationId="{5A0A5CF6-407C-4691-8122-49DF69D0020D}"/>
          </ac:cxnSpMkLst>
        </pc:cxnChg>
        <pc:cxnChg chg="add">
          <ac:chgData name="C21365726 Paulina Czarnota" userId="S::c21365726@mytudublin.ie::9bfe8af2-f115-412b-aefd-0c96fe100f5b" providerId="AD" clId="Web-{34C4EF21-4DF6-C8DA-1BC3-440D64CFC716}" dt="2023-03-09T12:07:47.662" v="31"/>
          <ac:cxnSpMkLst>
            <pc:docMk/>
            <pc:sldMk cId="2518595194" sldId="271"/>
            <ac:cxnSpMk id="26" creationId="{87ED8B4E-BB7E-447F-A35F-4D3AF6C0A693}"/>
          </ac:cxnSpMkLst>
        </pc:cxnChg>
      </pc:sldChg>
      <pc:sldChg chg="modSp">
        <pc:chgData name="C21365726 Paulina Czarnota" userId="S::c21365726@mytudublin.ie::9bfe8af2-f115-412b-aefd-0c96fe100f5b" providerId="AD" clId="Web-{34C4EF21-4DF6-C8DA-1BC3-440D64CFC716}" dt="2023-03-09T12:13:14.625" v="70" actId="14100"/>
        <pc:sldMkLst>
          <pc:docMk/>
          <pc:sldMk cId="800540476" sldId="274"/>
        </pc:sldMkLst>
        <pc:picChg chg="mod">
          <ac:chgData name="C21365726 Paulina Czarnota" userId="S::c21365726@mytudublin.ie::9bfe8af2-f115-412b-aefd-0c96fe100f5b" providerId="AD" clId="Web-{34C4EF21-4DF6-C8DA-1BC3-440D64CFC716}" dt="2023-03-09T12:13:14.625" v="70" actId="14100"/>
          <ac:picMkLst>
            <pc:docMk/>
            <pc:sldMk cId="800540476" sldId="274"/>
            <ac:picMk id="4" creationId="{5E99AD57-8408-B037-872D-B596CC61C6CC}"/>
          </ac:picMkLst>
        </pc:picChg>
      </pc:sldChg>
      <pc:sldChg chg="modSp">
        <pc:chgData name="C21365726 Paulina Czarnota" userId="S::c21365726@mytudublin.ie::9bfe8af2-f115-412b-aefd-0c96fe100f5b" providerId="AD" clId="Web-{34C4EF21-4DF6-C8DA-1BC3-440D64CFC716}" dt="2023-03-09T12:13:22.282" v="71" actId="14100"/>
        <pc:sldMkLst>
          <pc:docMk/>
          <pc:sldMk cId="2598217671" sldId="276"/>
        </pc:sldMkLst>
        <pc:picChg chg="mod">
          <ac:chgData name="C21365726 Paulina Czarnota" userId="S::c21365726@mytudublin.ie::9bfe8af2-f115-412b-aefd-0c96fe100f5b" providerId="AD" clId="Web-{34C4EF21-4DF6-C8DA-1BC3-440D64CFC716}" dt="2023-03-09T12:13:22.282" v="71" actId="14100"/>
          <ac:picMkLst>
            <pc:docMk/>
            <pc:sldMk cId="2598217671" sldId="276"/>
            <ac:picMk id="5" creationId="{89DAFF73-9CE8-A454-179E-2F10F380EEE7}"/>
          </ac:picMkLst>
        </pc:picChg>
      </pc:sldChg>
      <pc:sldChg chg="modSp">
        <pc:chgData name="C21365726 Paulina Czarnota" userId="S::c21365726@mytudublin.ie::9bfe8af2-f115-412b-aefd-0c96fe100f5b" providerId="AD" clId="Web-{34C4EF21-4DF6-C8DA-1BC3-440D64CFC716}" dt="2023-03-09T12:10:52.027" v="58" actId="20577"/>
        <pc:sldMkLst>
          <pc:docMk/>
          <pc:sldMk cId="1950779230" sldId="280"/>
        </pc:sldMkLst>
        <pc:spChg chg="mod">
          <ac:chgData name="C21365726 Paulina Czarnota" userId="S::c21365726@mytudublin.ie::9bfe8af2-f115-412b-aefd-0c96fe100f5b" providerId="AD" clId="Web-{34C4EF21-4DF6-C8DA-1BC3-440D64CFC716}" dt="2023-03-09T12:10:52.027" v="58" actId="20577"/>
          <ac:spMkLst>
            <pc:docMk/>
            <pc:sldMk cId="1950779230" sldId="280"/>
            <ac:spMk id="3" creationId="{0DD2D8AD-59F9-9419-4454-4B008935CCA9}"/>
          </ac:spMkLst>
        </pc:spChg>
      </pc:sldChg>
    </pc:docChg>
  </pc:docChgLst>
  <pc:docChgLst>
    <pc:chgData name="D20128756 Rahul ." userId="S::d20128756@mytudublin.ie::c915c558-c372-47de-86eb-cfbf5ae7f2d6" providerId="AD" clId="Web-{9325445A-1BCC-469A-15E4-DB1EF703C7AD}"/>
    <pc:docChg chg="addSld delSld modSld sldOrd">
      <pc:chgData name="D20128756 Rahul ." userId="S::d20128756@mytudublin.ie::c915c558-c372-47de-86eb-cfbf5ae7f2d6" providerId="AD" clId="Web-{9325445A-1BCC-469A-15E4-DB1EF703C7AD}" dt="2023-03-05T14:11:14.015" v="435" actId="20577"/>
      <pc:docMkLst>
        <pc:docMk/>
      </pc:docMkLst>
      <pc:sldChg chg="modSp">
        <pc:chgData name="D20128756 Rahul ." userId="S::d20128756@mytudublin.ie::c915c558-c372-47de-86eb-cfbf5ae7f2d6" providerId="AD" clId="Web-{9325445A-1BCC-469A-15E4-DB1EF703C7AD}" dt="2023-03-05T14:08:37.651" v="414" actId="20577"/>
        <pc:sldMkLst>
          <pc:docMk/>
          <pc:sldMk cId="1412588164" sldId="256"/>
        </pc:sldMkLst>
        <pc:spChg chg="mod">
          <ac:chgData name="D20128756 Rahul ." userId="S::d20128756@mytudublin.ie::c915c558-c372-47de-86eb-cfbf5ae7f2d6" providerId="AD" clId="Web-{9325445A-1BCC-469A-15E4-DB1EF703C7AD}" dt="2023-03-05T13:30:48.103" v="6" actId="20577"/>
          <ac:spMkLst>
            <pc:docMk/>
            <pc:sldMk cId="1412588164" sldId="256"/>
            <ac:spMk id="2" creationId="{1F120FBA-AE3C-0BB2-E294-DF2F53D5CCCC}"/>
          </ac:spMkLst>
        </pc:spChg>
        <pc:spChg chg="mod">
          <ac:chgData name="D20128756 Rahul ." userId="S::d20128756@mytudublin.ie::c915c558-c372-47de-86eb-cfbf5ae7f2d6" providerId="AD" clId="Web-{9325445A-1BCC-469A-15E4-DB1EF703C7AD}" dt="2023-03-05T14:08:37.651" v="414" actId="20577"/>
          <ac:spMkLst>
            <pc:docMk/>
            <pc:sldMk cId="1412588164" sldId="256"/>
            <ac:spMk id="3" creationId="{F3A4F824-DBA2-33D9-4BC8-B319905D639A}"/>
          </ac:spMkLst>
        </pc:spChg>
      </pc:sldChg>
      <pc:sldChg chg="addSp modSp new">
        <pc:chgData name="D20128756 Rahul ." userId="S::d20128756@mytudublin.ie::c915c558-c372-47de-86eb-cfbf5ae7f2d6" providerId="AD" clId="Web-{9325445A-1BCC-469A-15E4-DB1EF703C7AD}" dt="2023-03-05T14:09:04.011" v="419"/>
        <pc:sldMkLst>
          <pc:docMk/>
          <pc:sldMk cId="3962297493" sldId="257"/>
        </pc:sldMkLst>
        <pc:spChg chg="mod">
          <ac:chgData name="D20128756 Rahul ." userId="S::d20128756@mytudublin.ie::c915c558-c372-47de-86eb-cfbf5ae7f2d6" providerId="AD" clId="Web-{9325445A-1BCC-469A-15E4-DB1EF703C7AD}" dt="2023-03-05T13:31:20.776" v="20" actId="20577"/>
          <ac:spMkLst>
            <pc:docMk/>
            <pc:sldMk cId="3962297493" sldId="257"/>
            <ac:spMk id="2" creationId="{1C8C4696-953E-5D8B-C067-1E6C6ABCF598}"/>
          </ac:spMkLst>
        </pc:spChg>
        <pc:spChg chg="mod">
          <ac:chgData name="D20128756 Rahul ." userId="S::d20128756@mytudublin.ie::c915c558-c372-47de-86eb-cfbf5ae7f2d6" providerId="AD" clId="Web-{9325445A-1BCC-469A-15E4-DB1EF703C7AD}" dt="2023-03-05T13:32:06.747" v="36" actId="20577"/>
          <ac:spMkLst>
            <pc:docMk/>
            <pc:sldMk cId="3962297493" sldId="257"/>
            <ac:spMk id="3" creationId="{F69AC6CB-30ED-9204-2D4D-A80F8D0506A8}"/>
          </ac:spMkLst>
        </pc:spChg>
        <pc:picChg chg="add mod ord">
          <ac:chgData name="D20128756 Rahul ." userId="S::d20128756@mytudublin.ie::c915c558-c372-47de-86eb-cfbf5ae7f2d6" providerId="AD" clId="Web-{9325445A-1BCC-469A-15E4-DB1EF703C7AD}" dt="2023-03-05T14:09:04.011" v="419"/>
          <ac:picMkLst>
            <pc:docMk/>
            <pc:sldMk cId="3962297493" sldId="257"/>
            <ac:picMk id="4" creationId="{9CDA1002-198D-CA4D-4F38-502F8C2CB796}"/>
          </ac:picMkLst>
        </pc:picChg>
      </pc:sldChg>
      <pc:sldChg chg="addSp delSp modSp new mod setBg modNotes">
        <pc:chgData name="D20128756 Rahul ." userId="S::d20128756@mytudublin.ie::c915c558-c372-47de-86eb-cfbf5ae7f2d6" providerId="AD" clId="Web-{9325445A-1BCC-469A-15E4-DB1EF703C7AD}" dt="2023-03-05T13:36:37.396" v="60" actId="1076"/>
        <pc:sldMkLst>
          <pc:docMk/>
          <pc:sldMk cId="2843363003" sldId="258"/>
        </pc:sldMkLst>
        <pc:spChg chg="mod">
          <ac:chgData name="D20128756 Rahul ." userId="S::d20128756@mytudublin.ie::c915c558-c372-47de-86eb-cfbf5ae7f2d6" providerId="AD" clId="Web-{9325445A-1BCC-469A-15E4-DB1EF703C7AD}" dt="2023-03-05T13:36:29.131" v="58"/>
          <ac:spMkLst>
            <pc:docMk/>
            <pc:sldMk cId="2843363003" sldId="258"/>
            <ac:spMk id="2" creationId="{EEA5AA5E-B425-573D-79F7-5822994B4008}"/>
          </ac:spMkLst>
        </pc:spChg>
        <pc:spChg chg="mod">
          <ac:chgData name="D20128756 Rahul ." userId="S::d20128756@mytudublin.ie::c915c558-c372-47de-86eb-cfbf5ae7f2d6" providerId="AD" clId="Web-{9325445A-1BCC-469A-15E4-DB1EF703C7AD}" dt="2023-03-05T13:36:29.131" v="58"/>
          <ac:spMkLst>
            <pc:docMk/>
            <pc:sldMk cId="2843363003" sldId="258"/>
            <ac:spMk id="3" creationId="{477B357E-C0F6-5989-5998-57A115957693}"/>
          </ac:spMkLst>
        </pc:spChg>
        <pc:spChg chg="add del">
          <ac:chgData name="D20128756 Rahul ." userId="S::d20128756@mytudublin.ie::c915c558-c372-47de-86eb-cfbf5ae7f2d6" providerId="AD" clId="Web-{9325445A-1BCC-469A-15E4-DB1EF703C7AD}" dt="2023-03-05T13:36:29.131" v="58"/>
          <ac:spMkLst>
            <pc:docMk/>
            <pc:sldMk cId="2843363003" sldId="258"/>
            <ac:spMk id="6" creationId="{2B97F24A-32CE-4C1C-A50D-3016B394DCFB}"/>
          </ac:spMkLst>
        </pc:spChg>
        <pc:spChg chg="add del">
          <ac:chgData name="D20128756 Rahul ." userId="S::d20128756@mytudublin.ie::c915c558-c372-47de-86eb-cfbf5ae7f2d6" providerId="AD" clId="Web-{9325445A-1BCC-469A-15E4-DB1EF703C7AD}" dt="2023-03-05T13:36:29.131" v="58"/>
          <ac:spMkLst>
            <pc:docMk/>
            <pc:sldMk cId="2843363003" sldId="258"/>
            <ac:spMk id="7" creationId="{CD8B4F24-440B-49E9-B85D-733523DC064B}"/>
          </ac:spMkLst>
        </pc:spChg>
        <pc:spChg chg="add del">
          <ac:chgData name="D20128756 Rahul ." userId="S::d20128756@mytudublin.ie::c915c558-c372-47de-86eb-cfbf5ae7f2d6" providerId="AD" clId="Web-{9325445A-1BCC-469A-15E4-DB1EF703C7AD}" dt="2023-03-05T13:36:09.286" v="56"/>
          <ac:spMkLst>
            <pc:docMk/>
            <pc:sldMk cId="2843363003" sldId="258"/>
            <ac:spMk id="9" creationId="{2B566528-1B12-4246-9431-5C2D7D081168}"/>
          </ac:spMkLst>
        </pc:spChg>
        <pc:grpChg chg="add del">
          <ac:chgData name="D20128756 Rahul ." userId="S::d20128756@mytudublin.ie::c915c558-c372-47de-86eb-cfbf5ae7f2d6" providerId="AD" clId="Web-{9325445A-1BCC-469A-15E4-DB1EF703C7AD}" dt="2023-03-05T13:36:09.286" v="56"/>
          <ac:grpSpMkLst>
            <pc:docMk/>
            <pc:sldMk cId="2843363003" sldId="258"/>
            <ac:grpSpMk id="11" creationId="{828A5161-06F1-46CF-8AD7-844680A59E13}"/>
          </ac:grpSpMkLst>
        </pc:grpChg>
        <pc:grpChg chg="add del">
          <ac:chgData name="D20128756 Rahul ." userId="S::d20128756@mytudublin.ie::c915c558-c372-47de-86eb-cfbf5ae7f2d6" providerId="AD" clId="Web-{9325445A-1BCC-469A-15E4-DB1EF703C7AD}" dt="2023-03-05T13:36:09.286" v="56"/>
          <ac:grpSpMkLst>
            <pc:docMk/>
            <pc:sldMk cId="2843363003" sldId="258"/>
            <ac:grpSpMk id="15" creationId="{5995D10D-E9C9-47DB-AE7E-801FEF38F5C9}"/>
          </ac:grpSpMkLst>
        </pc:grpChg>
        <pc:picChg chg="add mod">
          <ac:chgData name="D20128756 Rahul ." userId="S::d20128756@mytudublin.ie::c915c558-c372-47de-86eb-cfbf5ae7f2d6" providerId="AD" clId="Web-{9325445A-1BCC-469A-15E4-DB1EF703C7AD}" dt="2023-03-05T13:36:37.396" v="60" actId="1076"/>
          <ac:picMkLst>
            <pc:docMk/>
            <pc:sldMk cId="2843363003" sldId="258"/>
            <ac:picMk id="4" creationId="{8E339FEC-6CBB-B529-586F-AEE4C331DF00}"/>
          </ac:picMkLst>
        </pc:picChg>
      </pc:sldChg>
      <pc:sldChg chg="modSp new">
        <pc:chgData name="D20128756 Rahul ." userId="S::d20128756@mytudublin.ie::c915c558-c372-47de-86eb-cfbf5ae7f2d6" providerId="AD" clId="Web-{9325445A-1BCC-469A-15E4-DB1EF703C7AD}" dt="2023-03-05T13:37:23.399" v="66" actId="20577"/>
        <pc:sldMkLst>
          <pc:docMk/>
          <pc:sldMk cId="3081010596" sldId="259"/>
        </pc:sldMkLst>
        <pc:spChg chg="mod">
          <ac:chgData name="D20128756 Rahul ." userId="S::d20128756@mytudublin.ie::c915c558-c372-47de-86eb-cfbf5ae7f2d6" providerId="AD" clId="Web-{9325445A-1BCC-469A-15E4-DB1EF703C7AD}" dt="2023-03-05T13:37:02.413" v="63" actId="20577"/>
          <ac:spMkLst>
            <pc:docMk/>
            <pc:sldMk cId="3081010596" sldId="259"/>
            <ac:spMk id="2" creationId="{58FC55F7-638E-2398-4D59-6CE971D3ECE9}"/>
          </ac:spMkLst>
        </pc:spChg>
        <pc:spChg chg="mod">
          <ac:chgData name="D20128756 Rahul ." userId="S::d20128756@mytudublin.ie::c915c558-c372-47de-86eb-cfbf5ae7f2d6" providerId="AD" clId="Web-{9325445A-1BCC-469A-15E4-DB1EF703C7AD}" dt="2023-03-05T13:37:23.399" v="66" actId="20577"/>
          <ac:spMkLst>
            <pc:docMk/>
            <pc:sldMk cId="3081010596" sldId="259"/>
            <ac:spMk id="3" creationId="{15625B5E-5D92-A4A4-358D-C84D73B915FA}"/>
          </ac:spMkLst>
        </pc:spChg>
      </pc:sldChg>
      <pc:sldChg chg="modSp new">
        <pc:chgData name="D20128756 Rahul ." userId="S::d20128756@mytudublin.ie::c915c558-c372-47de-86eb-cfbf5ae7f2d6" providerId="AD" clId="Web-{9325445A-1BCC-469A-15E4-DB1EF703C7AD}" dt="2023-03-05T13:43:07.379" v="81" actId="20577"/>
        <pc:sldMkLst>
          <pc:docMk/>
          <pc:sldMk cId="2678881614" sldId="260"/>
        </pc:sldMkLst>
        <pc:spChg chg="mod">
          <ac:chgData name="D20128756 Rahul ." userId="S::d20128756@mytudublin.ie::c915c558-c372-47de-86eb-cfbf5ae7f2d6" providerId="AD" clId="Web-{9325445A-1BCC-469A-15E4-DB1EF703C7AD}" dt="2023-03-05T13:37:27.274" v="68" actId="20577"/>
          <ac:spMkLst>
            <pc:docMk/>
            <pc:sldMk cId="2678881614" sldId="260"/>
            <ac:spMk id="2" creationId="{C2AE4A4A-0F2C-CDFF-699C-3BBFB4E05B18}"/>
          </ac:spMkLst>
        </pc:spChg>
        <pc:spChg chg="mod">
          <ac:chgData name="D20128756 Rahul ." userId="S::d20128756@mytudublin.ie::c915c558-c372-47de-86eb-cfbf5ae7f2d6" providerId="AD" clId="Web-{9325445A-1BCC-469A-15E4-DB1EF703C7AD}" dt="2023-03-05T13:43:07.379" v="81" actId="20577"/>
          <ac:spMkLst>
            <pc:docMk/>
            <pc:sldMk cId="2678881614" sldId="260"/>
            <ac:spMk id="3" creationId="{80D6F243-60D2-90A3-016E-901CF2571A82}"/>
          </ac:spMkLst>
        </pc:spChg>
      </pc:sldChg>
      <pc:sldChg chg="modSp new">
        <pc:chgData name="D20128756 Rahul ." userId="S::d20128756@mytudublin.ie::c915c558-c372-47de-86eb-cfbf5ae7f2d6" providerId="AD" clId="Web-{9325445A-1BCC-469A-15E4-DB1EF703C7AD}" dt="2023-03-05T13:44:31.663" v="109" actId="20577"/>
        <pc:sldMkLst>
          <pc:docMk/>
          <pc:sldMk cId="1867998553" sldId="261"/>
        </pc:sldMkLst>
        <pc:spChg chg="mod">
          <ac:chgData name="D20128756 Rahul ." userId="S::d20128756@mytudublin.ie::c915c558-c372-47de-86eb-cfbf5ae7f2d6" providerId="AD" clId="Web-{9325445A-1BCC-469A-15E4-DB1EF703C7AD}" dt="2023-03-05T13:43:45.693" v="101" actId="20577"/>
          <ac:spMkLst>
            <pc:docMk/>
            <pc:sldMk cId="1867998553" sldId="261"/>
            <ac:spMk id="2" creationId="{70048FF8-6172-CE62-868C-44BB73A4BE91}"/>
          </ac:spMkLst>
        </pc:spChg>
        <pc:spChg chg="mod">
          <ac:chgData name="D20128756 Rahul ." userId="S::d20128756@mytudublin.ie::c915c558-c372-47de-86eb-cfbf5ae7f2d6" providerId="AD" clId="Web-{9325445A-1BCC-469A-15E4-DB1EF703C7AD}" dt="2023-03-05T13:44:31.663" v="109" actId="20577"/>
          <ac:spMkLst>
            <pc:docMk/>
            <pc:sldMk cId="1867998553" sldId="261"/>
            <ac:spMk id="3" creationId="{110B163B-85F3-D2BE-D5E3-B581185F12E5}"/>
          </ac:spMkLst>
        </pc:spChg>
      </pc:sldChg>
      <pc:sldChg chg="addSp delSp modSp new del">
        <pc:chgData name="D20128756 Rahul ." userId="S::d20128756@mytudublin.ie::c915c558-c372-47de-86eb-cfbf5ae7f2d6" providerId="AD" clId="Web-{9325445A-1BCC-469A-15E4-DB1EF703C7AD}" dt="2023-03-05T13:45:56.578" v="113"/>
        <pc:sldMkLst>
          <pc:docMk/>
          <pc:sldMk cId="768932881" sldId="262"/>
        </pc:sldMkLst>
        <pc:spChg chg="del">
          <ac:chgData name="D20128756 Rahul ." userId="S::d20128756@mytudublin.ie::c915c558-c372-47de-86eb-cfbf5ae7f2d6" providerId="AD" clId="Web-{9325445A-1BCC-469A-15E4-DB1EF703C7AD}" dt="2023-03-05T13:45:13.821" v="111"/>
          <ac:spMkLst>
            <pc:docMk/>
            <pc:sldMk cId="768932881" sldId="262"/>
            <ac:spMk id="3" creationId="{03F853AB-2D60-2D82-C6AC-1088CEFD215F}"/>
          </ac:spMkLst>
        </pc:spChg>
        <pc:spChg chg="add mod">
          <ac:chgData name="D20128756 Rahul ." userId="S::d20128756@mytudublin.ie::c915c558-c372-47de-86eb-cfbf5ae7f2d6" providerId="AD" clId="Web-{9325445A-1BCC-469A-15E4-DB1EF703C7AD}" dt="2023-03-05T13:45:18.524" v="112"/>
          <ac:spMkLst>
            <pc:docMk/>
            <pc:sldMk cId="768932881" sldId="262"/>
            <ac:spMk id="6" creationId="{59D8439F-06EA-A70B-45BA-91DD0FE34493}"/>
          </ac:spMkLst>
        </pc:spChg>
        <pc:picChg chg="add del mod ord">
          <ac:chgData name="D20128756 Rahul ." userId="S::d20128756@mytudublin.ie::c915c558-c372-47de-86eb-cfbf5ae7f2d6" providerId="AD" clId="Web-{9325445A-1BCC-469A-15E4-DB1EF703C7AD}" dt="2023-03-05T13:45:18.524" v="112"/>
          <ac:picMkLst>
            <pc:docMk/>
            <pc:sldMk cId="768932881" sldId="262"/>
            <ac:picMk id="4" creationId="{480C4FD4-38E1-340E-D5E7-2E6F61B90F2E}"/>
          </ac:picMkLst>
        </pc:picChg>
      </pc:sldChg>
      <pc:sldChg chg="modSp new">
        <pc:chgData name="D20128756 Rahul ." userId="S::d20128756@mytudublin.ie::c915c558-c372-47de-86eb-cfbf5ae7f2d6" providerId="AD" clId="Web-{9325445A-1BCC-469A-15E4-DB1EF703C7AD}" dt="2023-03-05T13:48:36.678" v="149" actId="20577"/>
        <pc:sldMkLst>
          <pc:docMk/>
          <pc:sldMk cId="3338668968" sldId="262"/>
        </pc:sldMkLst>
        <pc:spChg chg="mod">
          <ac:chgData name="D20128756 Rahul ." userId="S::d20128756@mytudublin.ie::c915c558-c372-47de-86eb-cfbf5ae7f2d6" providerId="AD" clId="Web-{9325445A-1BCC-469A-15E4-DB1EF703C7AD}" dt="2023-03-05T13:48:36.678" v="149" actId="20577"/>
          <ac:spMkLst>
            <pc:docMk/>
            <pc:sldMk cId="3338668968" sldId="262"/>
            <ac:spMk id="2" creationId="{DA328214-23F8-93A8-C263-7F16C03AD3B7}"/>
          </ac:spMkLst>
        </pc:spChg>
        <pc:spChg chg="mod">
          <ac:chgData name="D20128756 Rahul ." userId="S::d20128756@mytudublin.ie::c915c558-c372-47de-86eb-cfbf5ae7f2d6" providerId="AD" clId="Web-{9325445A-1BCC-469A-15E4-DB1EF703C7AD}" dt="2023-03-05T13:47:33.113" v="140" actId="20577"/>
          <ac:spMkLst>
            <pc:docMk/>
            <pc:sldMk cId="3338668968" sldId="262"/>
            <ac:spMk id="3" creationId="{4B29D348-367F-C478-A207-492E97957948}"/>
          </ac:spMkLst>
        </pc:spChg>
        <pc:spChg chg="mod">
          <ac:chgData name="D20128756 Rahul ." userId="S::d20128756@mytudublin.ie::c915c558-c372-47de-86eb-cfbf5ae7f2d6" providerId="AD" clId="Web-{9325445A-1BCC-469A-15E4-DB1EF703C7AD}" dt="2023-03-05T13:47:44.911" v="144" actId="20577"/>
          <ac:spMkLst>
            <pc:docMk/>
            <pc:sldMk cId="3338668968" sldId="262"/>
            <ac:spMk id="4" creationId="{125814A0-9A8E-ADBB-A701-C544261B434E}"/>
          </ac:spMkLst>
        </pc:spChg>
      </pc:sldChg>
      <pc:sldChg chg="modSp add replId">
        <pc:chgData name="D20128756 Rahul ." userId="S::d20128756@mytudublin.ie::c915c558-c372-47de-86eb-cfbf5ae7f2d6" providerId="AD" clId="Web-{9325445A-1BCC-469A-15E4-DB1EF703C7AD}" dt="2023-03-05T13:49:38.482" v="157" actId="20577"/>
        <pc:sldMkLst>
          <pc:docMk/>
          <pc:sldMk cId="3616343630" sldId="263"/>
        </pc:sldMkLst>
        <pc:spChg chg="mod">
          <ac:chgData name="D20128756 Rahul ." userId="S::d20128756@mytudublin.ie::c915c558-c372-47de-86eb-cfbf5ae7f2d6" providerId="AD" clId="Web-{9325445A-1BCC-469A-15E4-DB1EF703C7AD}" dt="2023-03-05T13:49:22.060" v="152" actId="20577"/>
          <ac:spMkLst>
            <pc:docMk/>
            <pc:sldMk cId="3616343630" sldId="263"/>
            <ac:spMk id="2" creationId="{DA328214-23F8-93A8-C263-7F16C03AD3B7}"/>
          </ac:spMkLst>
        </pc:spChg>
        <pc:spChg chg="mod">
          <ac:chgData name="D20128756 Rahul ." userId="S::d20128756@mytudublin.ie::c915c558-c372-47de-86eb-cfbf5ae7f2d6" providerId="AD" clId="Web-{9325445A-1BCC-469A-15E4-DB1EF703C7AD}" dt="2023-03-05T13:49:36.482" v="156" actId="20577"/>
          <ac:spMkLst>
            <pc:docMk/>
            <pc:sldMk cId="3616343630" sldId="263"/>
            <ac:spMk id="3" creationId="{4B29D348-367F-C478-A207-492E97957948}"/>
          </ac:spMkLst>
        </pc:spChg>
        <pc:spChg chg="mod">
          <ac:chgData name="D20128756 Rahul ." userId="S::d20128756@mytudublin.ie::c915c558-c372-47de-86eb-cfbf5ae7f2d6" providerId="AD" clId="Web-{9325445A-1BCC-469A-15E4-DB1EF703C7AD}" dt="2023-03-05T13:49:38.482" v="157" actId="20577"/>
          <ac:spMkLst>
            <pc:docMk/>
            <pc:sldMk cId="3616343630" sldId="263"/>
            <ac:spMk id="4" creationId="{125814A0-9A8E-ADBB-A701-C544261B434E}"/>
          </ac:spMkLst>
        </pc:spChg>
      </pc:sldChg>
      <pc:sldChg chg="modSp new">
        <pc:chgData name="D20128756 Rahul ." userId="S::d20128756@mytudublin.ie::c915c558-c372-47de-86eb-cfbf5ae7f2d6" providerId="AD" clId="Web-{9325445A-1BCC-469A-15E4-DB1EF703C7AD}" dt="2023-03-05T14:11:14.015" v="435" actId="20577"/>
        <pc:sldMkLst>
          <pc:docMk/>
          <pc:sldMk cId="2982835433" sldId="264"/>
        </pc:sldMkLst>
        <pc:spChg chg="mod">
          <ac:chgData name="D20128756 Rahul ." userId="S::d20128756@mytudublin.ie::c915c558-c372-47de-86eb-cfbf5ae7f2d6" providerId="AD" clId="Web-{9325445A-1BCC-469A-15E4-DB1EF703C7AD}" dt="2023-03-05T14:11:14.015" v="435" actId="20577"/>
          <ac:spMkLst>
            <pc:docMk/>
            <pc:sldMk cId="2982835433" sldId="264"/>
            <ac:spMk id="2" creationId="{D95DDF28-77ED-1A1E-891D-A0FABB347CD3}"/>
          </ac:spMkLst>
        </pc:spChg>
        <pc:spChg chg="mod">
          <ac:chgData name="D20128756 Rahul ." userId="S::d20128756@mytudublin.ie::c915c558-c372-47de-86eb-cfbf5ae7f2d6" providerId="AD" clId="Web-{9325445A-1BCC-469A-15E4-DB1EF703C7AD}" dt="2023-03-05T13:50:45.109" v="172" actId="20577"/>
          <ac:spMkLst>
            <pc:docMk/>
            <pc:sldMk cId="2982835433" sldId="264"/>
            <ac:spMk id="3" creationId="{3E0B342E-B532-9E37-3E23-1A38F6491F6D}"/>
          </ac:spMkLst>
        </pc:spChg>
      </pc:sldChg>
      <pc:sldChg chg="modSp new">
        <pc:chgData name="D20128756 Rahul ." userId="S::d20128756@mytudublin.ie::c915c558-c372-47de-86eb-cfbf5ae7f2d6" providerId="AD" clId="Web-{9325445A-1BCC-469A-15E4-DB1EF703C7AD}" dt="2023-03-05T14:11:03.734" v="426" actId="20577"/>
        <pc:sldMkLst>
          <pc:docMk/>
          <pc:sldMk cId="1382278671" sldId="265"/>
        </pc:sldMkLst>
        <pc:spChg chg="mod">
          <ac:chgData name="D20128756 Rahul ." userId="S::d20128756@mytudublin.ie::c915c558-c372-47de-86eb-cfbf5ae7f2d6" providerId="AD" clId="Web-{9325445A-1BCC-469A-15E4-DB1EF703C7AD}" dt="2023-03-05T14:11:03.734" v="426" actId="20577"/>
          <ac:spMkLst>
            <pc:docMk/>
            <pc:sldMk cId="1382278671" sldId="265"/>
            <ac:spMk id="2" creationId="{DD9EA4CD-C7DE-DF3E-3BCE-8459024630AF}"/>
          </ac:spMkLst>
        </pc:spChg>
        <pc:spChg chg="mod">
          <ac:chgData name="D20128756 Rahul ." userId="S::d20128756@mytudublin.ie::c915c558-c372-47de-86eb-cfbf5ae7f2d6" providerId="AD" clId="Web-{9325445A-1BCC-469A-15E4-DB1EF703C7AD}" dt="2023-03-05T13:51:52.867" v="200" actId="20577"/>
          <ac:spMkLst>
            <pc:docMk/>
            <pc:sldMk cId="1382278671" sldId="265"/>
            <ac:spMk id="3" creationId="{36A4062C-FFC9-E4A8-53AC-140FCB60D9DE}"/>
          </ac:spMkLst>
        </pc:spChg>
      </pc:sldChg>
      <pc:sldChg chg="modSp add ord replId">
        <pc:chgData name="D20128756 Rahul ." userId="S::d20128756@mytudublin.ie::c915c558-c372-47de-86eb-cfbf5ae7f2d6" providerId="AD" clId="Web-{9325445A-1BCC-469A-15E4-DB1EF703C7AD}" dt="2023-03-05T13:54:37.216" v="249" actId="20577"/>
        <pc:sldMkLst>
          <pc:docMk/>
          <pc:sldMk cId="4115999255" sldId="266"/>
        </pc:sldMkLst>
        <pc:spChg chg="mod">
          <ac:chgData name="D20128756 Rahul ." userId="S::d20128756@mytudublin.ie::c915c558-c372-47de-86eb-cfbf5ae7f2d6" providerId="AD" clId="Web-{9325445A-1BCC-469A-15E4-DB1EF703C7AD}" dt="2023-03-05T13:52:59.885" v="223" actId="20577"/>
          <ac:spMkLst>
            <pc:docMk/>
            <pc:sldMk cId="4115999255" sldId="266"/>
            <ac:spMk id="2" creationId="{DA328214-23F8-93A8-C263-7F16C03AD3B7}"/>
          </ac:spMkLst>
        </pc:spChg>
        <pc:spChg chg="mod">
          <ac:chgData name="D20128756 Rahul ." userId="S::d20128756@mytudublin.ie::c915c558-c372-47de-86eb-cfbf5ae7f2d6" providerId="AD" clId="Web-{9325445A-1BCC-469A-15E4-DB1EF703C7AD}" dt="2023-03-05T13:54:37.216" v="249" actId="20577"/>
          <ac:spMkLst>
            <pc:docMk/>
            <pc:sldMk cId="4115999255" sldId="266"/>
            <ac:spMk id="3" creationId="{4B29D348-367F-C478-A207-492E97957948}"/>
          </ac:spMkLst>
        </pc:spChg>
        <pc:spChg chg="mod">
          <ac:chgData name="D20128756 Rahul ." userId="S::d20128756@mytudublin.ie::c915c558-c372-47de-86eb-cfbf5ae7f2d6" providerId="AD" clId="Web-{9325445A-1BCC-469A-15E4-DB1EF703C7AD}" dt="2023-03-05T13:54:27.966" v="239" actId="20577"/>
          <ac:spMkLst>
            <pc:docMk/>
            <pc:sldMk cId="4115999255" sldId="266"/>
            <ac:spMk id="4" creationId="{125814A0-9A8E-ADBB-A701-C544261B434E}"/>
          </ac:spMkLst>
        </pc:spChg>
      </pc:sldChg>
      <pc:sldChg chg="modSp add ord replId">
        <pc:chgData name="D20128756 Rahul ." userId="S::d20128756@mytudublin.ie::c915c558-c372-47de-86eb-cfbf5ae7f2d6" providerId="AD" clId="Web-{9325445A-1BCC-469A-15E4-DB1EF703C7AD}" dt="2023-03-05T13:58:12.083" v="283" actId="14100"/>
        <pc:sldMkLst>
          <pc:docMk/>
          <pc:sldMk cId="3271819671" sldId="267"/>
        </pc:sldMkLst>
        <pc:spChg chg="mod">
          <ac:chgData name="D20128756 Rahul ." userId="S::d20128756@mytudublin.ie::c915c558-c372-47de-86eb-cfbf5ae7f2d6" providerId="AD" clId="Web-{9325445A-1BCC-469A-15E4-DB1EF703C7AD}" dt="2023-03-05T13:56:17.048" v="253" actId="20577"/>
          <ac:spMkLst>
            <pc:docMk/>
            <pc:sldMk cId="3271819671" sldId="267"/>
            <ac:spMk id="2" creationId="{DA328214-23F8-93A8-C263-7F16C03AD3B7}"/>
          </ac:spMkLst>
        </pc:spChg>
        <pc:spChg chg="mod">
          <ac:chgData name="D20128756 Rahul ." userId="S::d20128756@mytudublin.ie::c915c558-c372-47de-86eb-cfbf5ae7f2d6" providerId="AD" clId="Web-{9325445A-1BCC-469A-15E4-DB1EF703C7AD}" dt="2023-03-05T13:58:12.083" v="283" actId="14100"/>
          <ac:spMkLst>
            <pc:docMk/>
            <pc:sldMk cId="3271819671" sldId="267"/>
            <ac:spMk id="3" creationId="{4B29D348-367F-C478-A207-492E97957948}"/>
          </ac:spMkLst>
        </pc:spChg>
        <pc:spChg chg="mod">
          <ac:chgData name="D20128756 Rahul ." userId="S::d20128756@mytudublin.ie::c915c558-c372-47de-86eb-cfbf5ae7f2d6" providerId="AD" clId="Web-{9325445A-1BCC-469A-15E4-DB1EF703C7AD}" dt="2023-03-05T13:58:12.083" v="283" actId="14100"/>
          <ac:spMkLst>
            <pc:docMk/>
            <pc:sldMk cId="3271819671" sldId="267"/>
            <ac:spMk id="4" creationId="{125814A0-9A8E-ADBB-A701-C544261B434E}"/>
          </ac:spMkLst>
        </pc:spChg>
      </pc:sldChg>
      <pc:sldChg chg="new del">
        <pc:chgData name="D20128756 Rahul ." userId="S::d20128756@mytudublin.ie::c915c558-c372-47de-86eb-cfbf5ae7f2d6" providerId="AD" clId="Web-{9325445A-1BCC-469A-15E4-DB1EF703C7AD}" dt="2023-03-05T13:59:03.913" v="285"/>
        <pc:sldMkLst>
          <pc:docMk/>
          <pc:sldMk cId="1837111922" sldId="268"/>
        </pc:sldMkLst>
      </pc:sldChg>
      <pc:sldChg chg="modSp new">
        <pc:chgData name="D20128756 Rahul ." userId="S::d20128756@mytudublin.ie::c915c558-c372-47de-86eb-cfbf5ae7f2d6" providerId="AD" clId="Web-{9325445A-1BCC-469A-15E4-DB1EF703C7AD}" dt="2023-03-05T14:02:51.123" v="360" actId="20577"/>
        <pc:sldMkLst>
          <pc:docMk/>
          <pc:sldMk cId="1964702954" sldId="268"/>
        </pc:sldMkLst>
        <pc:spChg chg="mod">
          <ac:chgData name="D20128756 Rahul ." userId="S::d20128756@mytudublin.ie::c915c558-c372-47de-86eb-cfbf5ae7f2d6" providerId="AD" clId="Web-{9325445A-1BCC-469A-15E4-DB1EF703C7AD}" dt="2023-03-05T14:02:18.638" v="356" actId="20577"/>
          <ac:spMkLst>
            <pc:docMk/>
            <pc:sldMk cId="1964702954" sldId="268"/>
            <ac:spMk id="2" creationId="{57586D6A-6541-7021-474B-725F76573076}"/>
          </ac:spMkLst>
        </pc:spChg>
        <pc:spChg chg="mod">
          <ac:chgData name="D20128756 Rahul ." userId="S::d20128756@mytudublin.ie::c915c558-c372-47de-86eb-cfbf5ae7f2d6" providerId="AD" clId="Web-{9325445A-1BCC-469A-15E4-DB1EF703C7AD}" dt="2023-03-05T14:02:51.123" v="360" actId="20577"/>
          <ac:spMkLst>
            <pc:docMk/>
            <pc:sldMk cId="1964702954" sldId="268"/>
            <ac:spMk id="3" creationId="{AEF51C20-72F7-41EA-7121-C79A7D54981F}"/>
          </ac:spMkLst>
        </pc:spChg>
      </pc:sldChg>
      <pc:sldChg chg="modSp new del">
        <pc:chgData name="D20128756 Rahul ." userId="S::d20128756@mytudublin.ie::c915c558-c372-47de-86eb-cfbf5ae7f2d6" providerId="AD" clId="Web-{9325445A-1BCC-469A-15E4-DB1EF703C7AD}" dt="2023-03-05T14:04:24.720" v="390"/>
        <pc:sldMkLst>
          <pc:docMk/>
          <pc:sldMk cId="1387294918" sldId="269"/>
        </pc:sldMkLst>
        <pc:spChg chg="mod">
          <ac:chgData name="D20128756 Rahul ." userId="S::d20128756@mytudublin.ie::c915c558-c372-47de-86eb-cfbf5ae7f2d6" providerId="AD" clId="Web-{9325445A-1BCC-469A-15E4-DB1EF703C7AD}" dt="2023-03-05T14:00:19.149" v="310" actId="20577"/>
          <ac:spMkLst>
            <pc:docMk/>
            <pc:sldMk cId="1387294918" sldId="269"/>
            <ac:spMk id="2" creationId="{93A821ED-A3D3-8990-CF6E-0FEB8B3BF8BE}"/>
          </ac:spMkLst>
        </pc:spChg>
        <pc:spChg chg="mod">
          <ac:chgData name="D20128756 Rahul ." userId="S::d20128756@mytudublin.ie::c915c558-c372-47de-86eb-cfbf5ae7f2d6" providerId="AD" clId="Web-{9325445A-1BCC-469A-15E4-DB1EF703C7AD}" dt="2023-03-05T14:00:25.353" v="317" actId="20577"/>
          <ac:spMkLst>
            <pc:docMk/>
            <pc:sldMk cId="1387294918" sldId="269"/>
            <ac:spMk id="3" creationId="{2F837FB9-2725-7B5E-29F3-83EC3942F78E}"/>
          </ac:spMkLst>
        </pc:spChg>
        <pc:spChg chg="mod">
          <ac:chgData name="D20128756 Rahul ." userId="S::d20128756@mytudublin.ie::c915c558-c372-47de-86eb-cfbf5ae7f2d6" providerId="AD" clId="Web-{9325445A-1BCC-469A-15E4-DB1EF703C7AD}" dt="2023-03-05T14:01:12.917" v="342" actId="14100"/>
          <ac:spMkLst>
            <pc:docMk/>
            <pc:sldMk cId="1387294918" sldId="269"/>
            <ac:spMk id="4" creationId="{09583CDE-6FC4-DFF8-DC3D-52E458FBCA9E}"/>
          </ac:spMkLst>
        </pc:spChg>
        <pc:spChg chg="mod">
          <ac:chgData name="D20128756 Rahul ." userId="S::d20128756@mytudublin.ie::c915c558-c372-47de-86eb-cfbf5ae7f2d6" providerId="AD" clId="Web-{9325445A-1BCC-469A-15E4-DB1EF703C7AD}" dt="2023-03-05T14:00:32.150" v="323" actId="20577"/>
          <ac:spMkLst>
            <pc:docMk/>
            <pc:sldMk cId="1387294918" sldId="269"/>
            <ac:spMk id="5" creationId="{7FB5664C-2949-CB0E-F1D8-8555B74B9B6E}"/>
          </ac:spMkLst>
        </pc:spChg>
        <pc:spChg chg="mod">
          <ac:chgData name="D20128756 Rahul ." userId="S::d20128756@mytudublin.ie::c915c558-c372-47de-86eb-cfbf5ae7f2d6" providerId="AD" clId="Web-{9325445A-1BCC-469A-15E4-DB1EF703C7AD}" dt="2023-03-05T14:01:57.559" v="344" actId="20577"/>
          <ac:spMkLst>
            <pc:docMk/>
            <pc:sldMk cId="1387294918" sldId="269"/>
            <ac:spMk id="6" creationId="{A5DB3666-B8DD-0273-4ADB-C5091019A088}"/>
          </ac:spMkLst>
        </pc:spChg>
      </pc:sldChg>
      <pc:sldChg chg="modSp new">
        <pc:chgData name="D20128756 Rahul ." userId="S::d20128756@mytudublin.ie::c915c558-c372-47de-86eb-cfbf5ae7f2d6" providerId="AD" clId="Web-{9325445A-1BCC-469A-15E4-DB1EF703C7AD}" dt="2023-03-05T14:04:22.220" v="389" actId="20577"/>
        <pc:sldMkLst>
          <pc:docMk/>
          <pc:sldMk cId="3994519760" sldId="270"/>
        </pc:sldMkLst>
        <pc:spChg chg="mod">
          <ac:chgData name="D20128756 Rahul ." userId="S::d20128756@mytudublin.ie::c915c558-c372-47de-86eb-cfbf5ae7f2d6" providerId="AD" clId="Web-{9325445A-1BCC-469A-15E4-DB1EF703C7AD}" dt="2023-03-05T14:03:32.172" v="366" actId="20577"/>
          <ac:spMkLst>
            <pc:docMk/>
            <pc:sldMk cId="3994519760" sldId="270"/>
            <ac:spMk id="2" creationId="{8D022C89-6F38-198F-BFBB-8AB273969B73}"/>
          </ac:spMkLst>
        </pc:spChg>
        <pc:spChg chg="mod">
          <ac:chgData name="D20128756 Rahul ." userId="S::d20128756@mytudublin.ie::c915c558-c372-47de-86eb-cfbf5ae7f2d6" providerId="AD" clId="Web-{9325445A-1BCC-469A-15E4-DB1EF703C7AD}" dt="2023-03-05T14:04:22.220" v="389" actId="20577"/>
          <ac:spMkLst>
            <pc:docMk/>
            <pc:sldMk cId="3994519760" sldId="270"/>
            <ac:spMk id="3" creationId="{953ADC3F-025C-63B6-DF09-F72949CAF841}"/>
          </ac:spMkLst>
        </pc:spChg>
      </pc:sldChg>
      <pc:sldChg chg="modSp new modNotes">
        <pc:chgData name="D20128756 Rahul ." userId="S::d20128756@mytudublin.ie::c915c558-c372-47de-86eb-cfbf5ae7f2d6" providerId="AD" clId="Web-{9325445A-1BCC-469A-15E4-DB1EF703C7AD}" dt="2023-03-05T14:07:07.632" v="412" actId="20577"/>
        <pc:sldMkLst>
          <pc:docMk/>
          <pc:sldMk cId="2518595194" sldId="271"/>
        </pc:sldMkLst>
        <pc:spChg chg="mod">
          <ac:chgData name="D20128756 Rahul ." userId="S::d20128756@mytudublin.ie::c915c558-c372-47de-86eb-cfbf5ae7f2d6" providerId="AD" clId="Web-{9325445A-1BCC-469A-15E4-DB1EF703C7AD}" dt="2023-03-05T14:07:02.429" v="411" actId="20577"/>
          <ac:spMkLst>
            <pc:docMk/>
            <pc:sldMk cId="2518595194" sldId="271"/>
            <ac:spMk id="2" creationId="{E25A95D2-4F0C-704A-6918-4C9EBC2D0F20}"/>
          </ac:spMkLst>
        </pc:spChg>
        <pc:spChg chg="mod">
          <ac:chgData name="D20128756 Rahul ." userId="S::d20128756@mytudublin.ie::c915c558-c372-47de-86eb-cfbf5ae7f2d6" providerId="AD" clId="Web-{9325445A-1BCC-469A-15E4-DB1EF703C7AD}" dt="2023-03-05T14:07:07.632" v="412" actId="20577"/>
          <ac:spMkLst>
            <pc:docMk/>
            <pc:sldMk cId="2518595194" sldId="271"/>
            <ac:spMk id="3" creationId="{FB33F013-7C5B-56F4-90F7-60AEFD926F6F}"/>
          </ac:spMkLst>
        </pc:spChg>
      </pc:sldChg>
    </pc:docChg>
  </pc:docChgLst>
  <pc:docChgLst>
    <pc:chgData name="C21365726 Paulina Czarnota" userId="S::c21365726@mytudublin.ie::9bfe8af2-f115-412b-aefd-0c96fe100f5b" providerId="AD" clId="Web-{9CD40AA3-6F57-4FE6-174E-C4212446564D}"/>
    <pc:docChg chg="modSld">
      <pc:chgData name="C21365726 Paulina Czarnota" userId="S::c21365726@mytudublin.ie::9bfe8af2-f115-412b-aefd-0c96fe100f5b" providerId="AD" clId="Web-{9CD40AA3-6F57-4FE6-174E-C4212446564D}" dt="2023-03-09T12:36:21.403" v="50"/>
      <pc:docMkLst>
        <pc:docMk/>
      </pc:docMkLst>
      <pc:sldChg chg="modSp">
        <pc:chgData name="C21365726 Paulina Czarnota" userId="S::c21365726@mytudublin.ie::9bfe8af2-f115-412b-aefd-0c96fe100f5b" providerId="AD" clId="Web-{9CD40AA3-6F57-4FE6-174E-C4212446564D}" dt="2023-03-09T12:19:38.780" v="3" actId="1076"/>
        <pc:sldMkLst>
          <pc:docMk/>
          <pc:sldMk cId="2678881614" sldId="260"/>
        </pc:sldMkLst>
        <pc:picChg chg="mod">
          <ac:chgData name="C21365726 Paulina Czarnota" userId="S::c21365726@mytudublin.ie::9bfe8af2-f115-412b-aefd-0c96fe100f5b" providerId="AD" clId="Web-{9CD40AA3-6F57-4FE6-174E-C4212446564D}" dt="2023-03-09T12:19:38.780" v="3" actId="1076"/>
          <ac:picMkLst>
            <pc:docMk/>
            <pc:sldMk cId="2678881614" sldId="260"/>
            <ac:picMk id="4" creationId="{0AF9E542-6E45-54B2-2F18-73F97DEC2ED9}"/>
          </ac:picMkLst>
        </pc:picChg>
      </pc:sldChg>
      <pc:sldChg chg="modSp">
        <pc:chgData name="C21365726 Paulina Czarnota" userId="S::c21365726@mytudublin.ie::9bfe8af2-f115-412b-aefd-0c96fe100f5b" providerId="AD" clId="Web-{9CD40AA3-6F57-4FE6-174E-C4212446564D}" dt="2023-03-09T12:35:16.792" v="42" actId="20577"/>
        <pc:sldMkLst>
          <pc:docMk/>
          <pc:sldMk cId="2129741786" sldId="278"/>
        </pc:sldMkLst>
        <pc:spChg chg="mod">
          <ac:chgData name="C21365726 Paulina Czarnota" userId="S::c21365726@mytudublin.ie::9bfe8af2-f115-412b-aefd-0c96fe100f5b" providerId="AD" clId="Web-{9CD40AA3-6F57-4FE6-174E-C4212446564D}" dt="2023-03-09T12:35:16.792" v="42" actId="20577"/>
          <ac:spMkLst>
            <pc:docMk/>
            <pc:sldMk cId="2129741786" sldId="278"/>
            <ac:spMk id="3" creationId="{4B3D65FA-5B2C-21DE-EE4A-59C00B4AA197}"/>
          </ac:spMkLst>
        </pc:spChg>
      </pc:sldChg>
      <pc:sldChg chg="modSp">
        <pc:chgData name="C21365726 Paulina Czarnota" userId="S::c21365726@mytudublin.ie::9bfe8af2-f115-412b-aefd-0c96fe100f5b" providerId="AD" clId="Web-{9CD40AA3-6F57-4FE6-174E-C4212446564D}" dt="2023-03-09T12:33:55.383" v="28" actId="20577"/>
        <pc:sldMkLst>
          <pc:docMk/>
          <pc:sldMk cId="2125454831" sldId="279"/>
        </pc:sldMkLst>
        <pc:spChg chg="mod">
          <ac:chgData name="C21365726 Paulina Czarnota" userId="S::c21365726@mytudublin.ie::9bfe8af2-f115-412b-aefd-0c96fe100f5b" providerId="AD" clId="Web-{9CD40AA3-6F57-4FE6-174E-C4212446564D}" dt="2023-03-09T12:33:55.383" v="28" actId="20577"/>
          <ac:spMkLst>
            <pc:docMk/>
            <pc:sldMk cId="2125454831" sldId="279"/>
            <ac:spMk id="3" creationId="{9D0456AF-1DD7-3D87-BDAC-EBA601B2AF8C}"/>
          </ac:spMkLst>
        </pc:spChg>
      </pc:sldChg>
      <pc:sldChg chg="addAnim modAnim">
        <pc:chgData name="C21365726 Paulina Czarnota" userId="S::c21365726@mytudublin.ie::9bfe8af2-f115-412b-aefd-0c96fe100f5b" providerId="AD" clId="Web-{9CD40AA3-6F57-4FE6-174E-C4212446564D}" dt="2023-03-09T12:36:21.403" v="50"/>
        <pc:sldMkLst>
          <pc:docMk/>
          <pc:sldMk cId="1950779230" sldId="280"/>
        </pc:sldMkLst>
      </pc:sldChg>
      <pc:sldChg chg="modSp addAnim modAnim">
        <pc:chgData name="C21365726 Paulina Czarnota" userId="S::c21365726@mytudublin.ie::9bfe8af2-f115-412b-aefd-0c96fe100f5b" providerId="AD" clId="Web-{9CD40AA3-6F57-4FE6-174E-C4212446564D}" dt="2023-03-09T12:36:15.809" v="46"/>
        <pc:sldMkLst>
          <pc:docMk/>
          <pc:sldMk cId="2950385800" sldId="281"/>
        </pc:sldMkLst>
        <pc:spChg chg="mod">
          <ac:chgData name="C21365726 Paulina Czarnota" userId="S::c21365726@mytudublin.ie::9bfe8af2-f115-412b-aefd-0c96fe100f5b" providerId="AD" clId="Web-{9CD40AA3-6F57-4FE6-174E-C4212446564D}" dt="2023-03-09T12:34:59.651" v="34" actId="20577"/>
          <ac:spMkLst>
            <pc:docMk/>
            <pc:sldMk cId="2950385800" sldId="281"/>
            <ac:spMk id="3" creationId="{5EFC785A-E86E-23E4-4489-7489EF001A88}"/>
          </ac:spMkLst>
        </pc:spChg>
      </pc:sldChg>
    </pc:docChg>
  </pc:docChgLst>
  <pc:docChgLst>
    <pc:chgData name="D20128756 Rahul ." userId="c915c558-c372-47de-86eb-cfbf5ae7f2d6" providerId="ADAL" clId="{B5FA9B3A-03B3-4775-A367-BB56778BB4D2}"/>
    <pc:docChg chg="undo redo custSel addSld delSld modSld sldOrd">
      <pc:chgData name="D20128756 Rahul ." userId="c915c558-c372-47de-86eb-cfbf5ae7f2d6" providerId="ADAL" clId="{B5FA9B3A-03B3-4775-A367-BB56778BB4D2}" dt="2023-03-06T13:50:39.828" v="302" actId="20577"/>
      <pc:docMkLst>
        <pc:docMk/>
      </pc:docMkLst>
      <pc:sldChg chg="modNotesTx">
        <pc:chgData name="D20128756 Rahul ." userId="c915c558-c372-47de-86eb-cfbf5ae7f2d6" providerId="ADAL" clId="{B5FA9B3A-03B3-4775-A367-BB56778BB4D2}" dt="2023-03-06T13:50:39.828" v="302" actId="20577"/>
        <pc:sldMkLst>
          <pc:docMk/>
          <pc:sldMk cId="2843363003" sldId="258"/>
        </pc:sldMkLst>
      </pc:sldChg>
      <pc:sldChg chg="del">
        <pc:chgData name="D20128756 Rahul ." userId="c915c558-c372-47de-86eb-cfbf5ae7f2d6" providerId="ADAL" clId="{B5FA9B3A-03B3-4775-A367-BB56778BB4D2}" dt="2023-03-06T11:04:54.063" v="2" actId="47"/>
        <pc:sldMkLst>
          <pc:docMk/>
          <pc:sldMk cId="3338668968" sldId="262"/>
        </pc:sldMkLst>
      </pc:sldChg>
      <pc:sldChg chg="del">
        <pc:chgData name="D20128756 Rahul ." userId="c915c558-c372-47de-86eb-cfbf5ae7f2d6" providerId="ADAL" clId="{B5FA9B3A-03B3-4775-A367-BB56778BB4D2}" dt="2023-03-06T11:04:57.004" v="3" actId="47"/>
        <pc:sldMkLst>
          <pc:docMk/>
          <pc:sldMk cId="3616343630" sldId="263"/>
        </pc:sldMkLst>
      </pc:sldChg>
      <pc:sldChg chg="del ord">
        <pc:chgData name="D20128756 Rahul ." userId="c915c558-c372-47de-86eb-cfbf5ae7f2d6" providerId="ADAL" clId="{B5FA9B3A-03B3-4775-A367-BB56778BB4D2}" dt="2023-03-06T11:05:00.416" v="4" actId="47"/>
        <pc:sldMkLst>
          <pc:docMk/>
          <pc:sldMk cId="2982835433" sldId="264"/>
        </pc:sldMkLst>
      </pc:sldChg>
      <pc:sldChg chg="del">
        <pc:chgData name="D20128756 Rahul ." userId="c915c558-c372-47de-86eb-cfbf5ae7f2d6" providerId="ADAL" clId="{B5FA9B3A-03B3-4775-A367-BB56778BB4D2}" dt="2023-03-06T11:05:02.775" v="5" actId="47"/>
        <pc:sldMkLst>
          <pc:docMk/>
          <pc:sldMk cId="1382278671" sldId="265"/>
        </pc:sldMkLst>
      </pc:sldChg>
      <pc:sldChg chg="modSp del mod">
        <pc:chgData name="D20128756 Rahul ." userId="c915c558-c372-47de-86eb-cfbf5ae7f2d6" providerId="ADAL" clId="{B5FA9B3A-03B3-4775-A367-BB56778BB4D2}" dt="2023-03-06T13:26:27.984" v="153" actId="47"/>
        <pc:sldMkLst>
          <pc:docMk/>
          <pc:sldMk cId="4115999255" sldId="266"/>
        </pc:sldMkLst>
        <pc:spChg chg="mod">
          <ac:chgData name="D20128756 Rahul ." userId="c915c558-c372-47de-86eb-cfbf5ae7f2d6" providerId="ADAL" clId="{B5FA9B3A-03B3-4775-A367-BB56778BB4D2}" dt="2023-03-06T12:09:59.788" v="11" actId="21"/>
          <ac:spMkLst>
            <pc:docMk/>
            <pc:sldMk cId="4115999255" sldId="266"/>
            <ac:spMk id="3" creationId="{4B29D348-367F-C478-A207-492E97957948}"/>
          </ac:spMkLst>
        </pc:spChg>
        <pc:spChg chg="mod">
          <ac:chgData name="D20128756 Rahul ." userId="c915c558-c372-47de-86eb-cfbf5ae7f2d6" providerId="ADAL" clId="{B5FA9B3A-03B3-4775-A367-BB56778BB4D2}" dt="2023-03-06T12:09:59.788" v="11" actId="21"/>
          <ac:spMkLst>
            <pc:docMk/>
            <pc:sldMk cId="4115999255" sldId="266"/>
            <ac:spMk id="4" creationId="{125814A0-9A8E-ADBB-A701-C544261B434E}"/>
          </ac:spMkLst>
        </pc:spChg>
      </pc:sldChg>
      <pc:sldChg chg="addSp delSp modSp del mod">
        <pc:chgData name="D20128756 Rahul ." userId="c915c558-c372-47de-86eb-cfbf5ae7f2d6" providerId="ADAL" clId="{B5FA9B3A-03B3-4775-A367-BB56778BB4D2}" dt="2023-03-06T13:26:31.843" v="154" actId="47"/>
        <pc:sldMkLst>
          <pc:docMk/>
          <pc:sldMk cId="3271819671" sldId="267"/>
        </pc:sldMkLst>
        <pc:picChg chg="add del">
          <ac:chgData name="D20128756 Rahul ." userId="c915c558-c372-47de-86eb-cfbf5ae7f2d6" providerId="ADAL" clId="{B5FA9B3A-03B3-4775-A367-BB56778BB4D2}" dt="2023-03-06T12:40:53.612" v="78" actId="478"/>
          <ac:picMkLst>
            <pc:docMk/>
            <pc:sldMk cId="3271819671" sldId="267"/>
            <ac:picMk id="6" creationId="{E31AFC1D-D278-709D-7C42-5708F916912A}"/>
          </ac:picMkLst>
        </pc:picChg>
        <pc:picChg chg="add del mod">
          <ac:chgData name="D20128756 Rahul ." userId="c915c558-c372-47de-86eb-cfbf5ae7f2d6" providerId="ADAL" clId="{B5FA9B3A-03B3-4775-A367-BB56778BB4D2}" dt="2023-03-06T12:41:56.789" v="83" actId="478"/>
          <ac:picMkLst>
            <pc:docMk/>
            <pc:sldMk cId="3271819671" sldId="267"/>
            <ac:picMk id="8" creationId="{4959614B-9C9C-58EA-4A79-23BF4932A3E3}"/>
          </ac:picMkLst>
        </pc:picChg>
      </pc:sldChg>
      <pc:sldChg chg="modSp del mod ord">
        <pc:chgData name="D20128756 Rahul ." userId="c915c558-c372-47de-86eb-cfbf5ae7f2d6" providerId="ADAL" clId="{B5FA9B3A-03B3-4775-A367-BB56778BB4D2}" dt="2023-03-06T13:49:25.054" v="276" actId="47"/>
        <pc:sldMkLst>
          <pc:docMk/>
          <pc:sldMk cId="1964702954" sldId="268"/>
        </pc:sldMkLst>
        <pc:spChg chg="mod">
          <ac:chgData name="D20128756 Rahul ." userId="c915c558-c372-47de-86eb-cfbf5ae7f2d6" providerId="ADAL" clId="{B5FA9B3A-03B3-4775-A367-BB56778BB4D2}" dt="2023-03-06T12:58:15.115" v="96" actId="15"/>
          <ac:spMkLst>
            <pc:docMk/>
            <pc:sldMk cId="1964702954" sldId="268"/>
            <ac:spMk id="3" creationId="{AEF51C20-72F7-41EA-7121-C79A7D54981F}"/>
          </ac:spMkLst>
        </pc:spChg>
      </pc:sldChg>
      <pc:sldChg chg="del">
        <pc:chgData name="D20128756 Rahul ." userId="c915c558-c372-47de-86eb-cfbf5ae7f2d6" providerId="ADAL" clId="{B5FA9B3A-03B3-4775-A367-BB56778BB4D2}" dt="2023-03-06T13:49:27.116" v="277" actId="47"/>
        <pc:sldMkLst>
          <pc:docMk/>
          <pc:sldMk cId="3994519760" sldId="270"/>
        </pc:sldMkLst>
      </pc:sldChg>
      <pc:sldChg chg="addSp modSp new del mod modClrScheme chgLayout">
        <pc:chgData name="D20128756 Rahul ." userId="c915c558-c372-47de-86eb-cfbf5ae7f2d6" providerId="ADAL" clId="{B5FA9B3A-03B3-4775-A367-BB56778BB4D2}" dt="2023-03-06T13:49:20.830" v="275" actId="47"/>
        <pc:sldMkLst>
          <pc:docMk/>
          <pc:sldMk cId="409678886" sldId="272"/>
        </pc:sldMkLst>
        <pc:spChg chg="add mod">
          <ac:chgData name="D20128756 Rahul ." userId="c915c558-c372-47de-86eb-cfbf5ae7f2d6" providerId="ADAL" clId="{B5FA9B3A-03B3-4775-A367-BB56778BB4D2}" dt="2023-03-06T11:33:12.159" v="7" actId="700"/>
          <ac:spMkLst>
            <pc:docMk/>
            <pc:sldMk cId="409678886" sldId="272"/>
            <ac:spMk id="2" creationId="{2678A499-A04F-FBB4-06EF-24DA856CB2EA}"/>
          </ac:spMkLst>
        </pc:spChg>
        <pc:spChg chg="add mod">
          <ac:chgData name="D20128756 Rahul ." userId="c915c558-c372-47de-86eb-cfbf5ae7f2d6" providerId="ADAL" clId="{B5FA9B3A-03B3-4775-A367-BB56778BB4D2}" dt="2023-03-06T11:33:12.159" v="7" actId="700"/>
          <ac:spMkLst>
            <pc:docMk/>
            <pc:sldMk cId="409678886" sldId="272"/>
            <ac:spMk id="3" creationId="{F1F29876-F99E-42E8-A2C3-DE0444BB064C}"/>
          </ac:spMkLst>
        </pc:spChg>
      </pc:sldChg>
      <pc:sldChg chg="addSp modSp new del mod setBg">
        <pc:chgData name="D20128756 Rahul ." userId="c915c558-c372-47de-86eb-cfbf5ae7f2d6" providerId="ADAL" clId="{B5FA9B3A-03B3-4775-A367-BB56778BB4D2}" dt="2023-03-06T12:14:40.716" v="18" actId="2696"/>
        <pc:sldMkLst>
          <pc:docMk/>
          <pc:sldMk cId="739520931" sldId="273"/>
        </pc:sldMkLst>
        <pc:spChg chg="add">
          <ac:chgData name="D20128756 Rahul ." userId="c915c558-c372-47de-86eb-cfbf5ae7f2d6" providerId="ADAL" clId="{B5FA9B3A-03B3-4775-A367-BB56778BB4D2}" dt="2023-03-06T12:13:49.771" v="14" actId="26606"/>
          <ac:spMkLst>
            <pc:docMk/>
            <pc:sldMk cId="739520931" sldId="273"/>
            <ac:spMk id="8" creationId="{F3060C83-F051-4F0E-ABAD-AA0DFC48B218}"/>
          </ac:spMkLst>
        </pc:spChg>
        <pc:spChg chg="add">
          <ac:chgData name="D20128756 Rahul ." userId="c915c558-c372-47de-86eb-cfbf5ae7f2d6" providerId="ADAL" clId="{B5FA9B3A-03B3-4775-A367-BB56778BB4D2}" dt="2023-03-06T12:13:49.771" v="14" actId="26606"/>
          <ac:spMkLst>
            <pc:docMk/>
            <pc:sldMk cId="739520931" sldId="273"/>
            <ac:spMk id="10" creationId="{83C98ABE-055B-441F-B07E-44F97F083C39}"/>
          </ac:spMkLst>
        </pc:spChg>
        <pc:spChg chg="add">
          <ac:chgData name="D20128756 Rahul ." userId="c915c558-c372-47de-86eb-cfbf5ae7f2d6" providerId="ADAL" clId="{B5FA9B3A-03B3-4775-A367-BB56778BB4D2}" dt="2023-03-06T12:13:49.771" v="14" actId="26606"/>
          <ac:spMkLst>
            <pc:docMk/>
            <pc:sldMk cId="739520931" sldId="273"/>
            <ac:spMk id="12" creationId="{29FDB030-9B49-4CED-8CCD-4D99382388AC}"/>
          </ac:spMkLst>
        </pc:spChg>
        <pc:spChg chg="add">
          <ac:chgData name="D20128756 Rahul ." userId="c915c558-c372-47de-86eb-cfbf5ae7f2d6" providerId="ADAL" clId="{B5FA9B3A-03B3-4775-A367-BB56778BB4D2}" dt="2023-03-06T12:13:49.771" v="14" actId="26606"/>
          <ac:spMkLst>
            <pc:docMk/>
            <pc:sldMk cId="739520931" sldId="273"/>
            <ac:spMk id="14" creationId="{3783CA14-24A1-485C-8B30-D6A5D87987AD}"/>
          </ac:spMkLst>
        </pc:spChg>
        <pc:spChg chg="add">
          <ac:chgData name="D20128756 Rahul ." userId="c915c558-c372-47de-86eb-cfbf5ae7f2d6" providerId="ADAL" clId="{B5FA9B3A-03B3-4775-A367-BB56778BB4D2}" dt="2023-03-06T12:13:49.771" v="14" actId="26606"/>
          <ac:spMkLst>
            <pc:docMk/>
            <pc:sldMk cId="739520931" sldId="273"/>
            <ac:spMk id="16" creationId="{9A97C86A-04D6-40F7-AE84-31AB43E6A846}"/>
          </ac:spMkLst>
        </pc:spChg>
        <pc:spChg chg="add">
          <ac:chgData name="D20128756 Rahul ." userId="c915c558-c372-47de-86eb-cfbf5ae7f2d6" providerId="ADAL" clId="{B5FA9B3A-03B3-4775-A367-BB56778BB4D2}" dt="2023-03-06T12:13:49.771" v="14" actId="26606"/>
          <ac:spMkLst>
            <pc:docMk/>
            <pc:sldMk cId="739520931" sldId="273"/>
            <ac:spMk id="18" creationId="{FF9F2414-84E8-453E-B1F3-389FDE8192D9}"/>
          </ac:spMkLst>
        </pc:spChg>
        <pc:spChg chg="add">
          <ac:chgData name="D20128756 Rahul ." userId="c915c558-c372-47de-86eb-cfbf5ae7f2d6" providerId="ADAL" clId="{B5FA9B3A-03B3-4775-A367-BB56778BB4D2}" dt="2023-03-06T12:13:49.771" v="14" actId="26606"/>
          <ac:spMkLst>
            <pc:docMk/>
            <pc:sldMk cId="739520931" sldId="273"/>
            <ac:spMk id="20" creationId="{3ECA69A1-7536-43AC-85EF-C7106179F5ED}"/>
          </ac:spMkLst>
        </pc:spChg>
        <pc:picChg chg="add mod">
          <ac:chgData name="D20128756 Rahul ." userId="c915c558-c372-47de-86eb-cfbf5ae7f2d6" providerId="ADAL" clId="{B5FA9B3A-03B3-4775-A367-BB56778BB4D2}" dt="2023-03-06T12:14:13.721" v="17" actId="1076"/>
          <ac:picMkLst>
            <pc:docMk/>
            <pc:sldMk cId="739520931" sldId="273"/>
            <ac:picMk id="3" creationId="{5AF333FD-B908-BAC0-623A-6DD0A3F11726}"/>
          </ac:picMkLst>
        </pc:picChg>
      </pc:sldChg>
      <pc:sldChg chg="addSp modSp new mod ord setBg">
        <pc:chgData name="D20128756 Rahul ." userId="c915c558-c372-47de-86eb-cfbf5ae7f2d6" providerId="ADAL" clId="{B5FA9B3A-03B3-4775-A367-BB56778BB4D2}" dt="2023-03-06T12:16:46.146" v="41"/>
        <pc:sldMkLst>
          <pc:docMk/>
          <pc:sldMk cId="1977333959" sldId="273"/>
        </pc:sldMkLst>
        <pc:spChg chg="mod">
          <ac:chgData name="D20128756 Rahul ." userId="c915c558-c372-47de-86eb-cfbf5ae7f2d6" providerId="ADAL" clId="{B5FA9B3A-03B3-4775-A367-BB56778BB4D2}" dt="2023-03-06T12:15:13.074" v="33" actId="20577"/>
          <ac:spMkLst>
            <pc:docMk/>
            <pc:sldMk cId="1977333959" sldId="273"/>
            <ac:spMk id="2" creationId="{DF91BFC6-1E1D-6BD9-92A4-477D7EB5CC02}"/>
          </ac:spMkLst>
        </pc:spChg>
        <pc:picChg chg="add mod">
          <ac:chgData name="D20128756 Rahul ." userId="c915c558-c372-47de-86eb-cfbf5ae7f2d6" providerId="ADAL" clId="{B5FA9B3A-03B3-4775-A367-BB56778BB4D2}" dt="2023-03-06T12:16:01.671" v="39" actId="1076"/>
          <ac:picMkLst>
            <pc:docMk/>
            <pc:sldMk cId="1977333959" sldId="273"/>
            <ac:picMk id="4" creationId="{4D86F2E4-B585-D7A2-233B-F5F4134E8589}"/>
          </ac:picMkLst>
        </pc:picChg>
      </pc:sldChg>
      <pc:sldChg chg="addSp delSp modSp new mod ord setBg">
        <pc:chgData name="D20128756 Rahul ." userId="c915c558-c372-47de-86eb-cfbf5ae7f2d6" providerId="ADAL" clId="{B5FA9B3A-03B3-4775-A367-BB56778BB4D2}" dt="2023-03-06T13:26:33.765" v="156"/>
        <pc:sldMkLst>
          <pc:docMk/>
          <pc:sldMk cId="800540476" sldId="274"/>
        </pc:sldMkLst>
        <pc:spChg chg="del">
          <ac:chgData name="D20128756 Rahul ." userId="c915c558-c372-47de-86eb-cfbf5ae7f2d6" providerId="ADAL" clId="{B5FA9B3A-03B3-4775-A367-BB56778BB4D2}" dt="2023-03-06T12:33:25.564" v="45" actId="478"/>
          <ac:spMkLst>
            <pc:docMk/>
            <pc:sldMk cId="800540476" sldId="274"/>
            <ac:spMk id="2" creationId="{A50EE374-A132-5719-6B3A-77A8E7AA6352}"/>
          </ac:spMkLst>
        </pc:spChg>
        <pc:spChg chg="add mod">
          <ac:chgData name="D20128756 Rahul ." userId="c915c558-c372-47de-86eb-cfbf5ae7f2d6" providerId="ADAL" clId="{B5FA9B3A-03B3-4775-A367-BB56778BB4D2}" dt="2023-03-06T12:35:13.948" v="73" actId="1076"/>
          <ac:spMkLst>
            <pc:docMk/>
            <pc:sldMk cId="800540476" sldId="274"/>
            <ac:spMk id="7" creationId="{D33640B5-4B0B-9D20-D465-60265CE316C9}"/>
          </ac:spMkLst>
        </pc:spChg>
        <pc:spChg chg="add del">
          <ac:chgData name="D20128756 Rahul ." userId="c915c558-c372-47de-86eb-cfbf5ae7f2d6" providerId="ADAL" clId="{B5FA9B3A-03B3-4775-A367-BB56778BB4D2}" dt="2023-03-06T12:33:50.238" v="50" actId="26606"/>
          <ac:spMkLst>
            <pc:docMk/>
            <pc:sldMk cId="800540476" sldId="274"/>
            <ac:spMk id="9" creationId="{42A4FC2C-047E-45A5-965D-8E1E3BF09BC6}"/>
          </ac:spMkLst>
        </pc:spChg>
        <pc:spChg chg="add">
          <ac:chgData name="D20128756 Rahul ." userId="c915c558-c372-47de-86eb-cfbf5ae7f2d6" providerId="ADAL" clId="{B5FA9B3A-03B3-4775-A367-BB56778BB4D2}" dt="2023-03-06T12:34:49.265" v="68" actId="26606"/>
          <ac:spMkLst>
            <pc:docMk/>
            <pc:sldMk cId="800540476" sldId="274"/>
            <ac:spMk id="12" creationId="{53F29798-D584-4792-9B62-3F5F5C36D619}"/>
          </ac:spMkLst>
        </pc:spChg>
        <pc:picChg chg="add del mod">
          <ac:chgData name="D20128756 Rahul ." userId="c915c558-c372-47de-86eb-cfbf5ae7f2d6" providerId="ADAL" clId="{B5FA9B3A-03B3-4775-A367-BB56778BB4D2}" dt="2023-03-06T12:34:05.463" v="51" actId="478"/>
          <ac:picMkLst>
            <pc:docMk/>
            <pc:sldMk cId="800540476" sldId="274"/>
            <ac:picMk id="4" creationId="{CA53CA84-D94A-E520-6BE9-21C9E505D217}"/>
          </ac:picMkLst>
        </pc:picChg>
        <pc:picChg chg="add mod ord">
          <ac:chgData name="D20128756 Rahul ." userId="c915c558-c372-47de-86eb-cfbf5ae7f2d6" providerId="ADAL" clId="{B5FA9B3A-03B3-4775-A367-BB56778BB4D2}" dt="2023-03-06T12:35:29.974" v="76" actId="1076"/>
          <ac:picMkLst>
            <pc:docMk/>
            <pc:sldMk cId="800540476" sldId="274"/>
            <ac:picMk id="6" creationId="{68A06165-BD3E-02C2-B0B1-585D378FCBF4}"/>
          </ac:picMkLst>
        </pc:picChg>
        <pc:picChg chg="add mod">
          <ac:chgData name="D20128756 Rahul ." userId="c915c558-c372-47de-86eb-cfbf5ae7f2d6" providerId="ADAL" clId="{B5FA9B3A-03B3-4775-A367-BB56778BB4D2}" dt="2023-03-06T12:42:15.519" v="89" actId="1076"/>
          <ac:picMkLst>
            <pc:docMk/>
            <pc:sldMk cId="800540476" sldId="274"/>
            <ac:picMk id="10" creationId="{1D63A3C1-34A1-F342-F14F-B5DDD6C45B37}"/>
          </ac:picMkLst>
        </pc:picChg>
        <pc:picChg chg="add mod">
          <ac:chgData name="D20128756 Rahul ." userId="c915c558-c372-47de-86eb-cfbf5ae7f2d6" providerId="ADAL" clId="{B5FA9B3A-03B3-4775-A367-BB56778BB4D2}" dt="2023-03-06T12:43:05.282" v="92" actId="1076"/>
          <ac:picMkLst>
            <pc:docMk/>
            <pc:sldMk cId="800540476" sldId="274"/>
            <ac:picMk id="13" creationId="{2AE55A59-23DB-1014-64F5-3C70FAD8D836}"/>
          </ac:picMkLst>
        </pc:picChg>
      </pc:sldChg>
      <pc:sldChg chg="addSp modSp new del mod">
        <pc:chgData name="D20128756 Rahul ." userId="c915c558-c372-47de-86eb-cfbf5ae7f2d6" providerId="ADAL" clId="{B5FA9B3A-03B3-4775-A367-BB56778BB4D2}" dt="2023-03-06T13:26:04.608" v="152" actId="2696"/>
        <pc:sldMkLst>
          <pc:docMk/>
          <pc:sldMk cId="3442132361" sldId="275"/>
        </pc:sldMkLst>
        <pc:picChg chg="add mod">
          <ac:chgData name="D20128756 Rahul ." userId="c915c558-c372-47de-86eb-cfbf5ae7f2d6" providerId="ADAL" clId="{B5FA9B3A-03B3-4775-A367-BB56778BB4D2}" dt="2023-03-06T13:14:34.456" v="108" actId="1076"/>
          <ac:picMkLst>
            <pc:docMk/>
            <pc:sldMk cId="3442132361" sldId="275"/>
            <ac:picMk id="3" creationId="{6EAC471A-0112-643B-3B6B-25DD01EAB9CF}"/>
          </ac:picMkLst>
        </pc:picChg>
        <pc:picChg chg="add mod">
          <ac:chgData name="D20128756 Rahul ." userId="c915c558-c372-47de-86eb-cfbf5ae7f2d6" providerId="ADAL" clId="{B5FA9B3A-03B3-4775-A367-BB56778BB4D2}" dt="2023-03-06T13:14:44.824" v="110" actId="14100"/>
          <ac:picMkLst>
            <pc:docMk/>
            <pc:sldMk cId="3442132361" sldId="275"/>
            <ac:picMk id="5" creationId="{D127444F-4039-2D5F-63FD-A4CC8FFA5446}"/>
          </ac:picMkLst>
        </pc:picChg>
      </pc:sldChg>
      <pc:sldChg chg="addSp modSp new mod setBg">
        <pc:chgData name="D20128756 Rahul ." userId="c915c558-c372-47de-86eb-cfbf5ae7f2d6" providerId="ADAL" clId="{B5FA9B3A-03B3-4775-A367-BB56778BB4D2}" dt="2023-03-06T13:27:00.688" v="158" actId="20577"/>
        <pc:sldMkLst>
          <pc:docMk/>
          <pc:sldMk cId="2598217671" sldId="276"/>
        </pc:sldMkLst>
        <pc:spChg chg="add mod">
          <ac:chgData name="D20128756 Rahul ." userId="c915c558-c372-47de-86eb-cfbf5ae7f2d6" providerId="ADAL" clId="{B5FA9B3A-03B3-4775-A367-BB56778BB4D2}" dt="2023-03-06T13:27:00.688" v="158" actId="20577"/>
          <ac:spMkLst>
            <pc:docMk/>
            <pc:sldMk cId="2598217671" sldId="276"/>
            <ac:spMk id="7" creationId="{9CB027E0-D428-3934-0FE8-6EFFBB4FFF9B}"/>
          </ac:spMkLst>
        </pc:spChg>
        <pc:picChg chg="add mod">
          <ac:chgData name="D20128756 Rahul ." userId="c915c558-c372-47de-86eb-cfbf5ae7f2d6" providerId="ADAL" clId="{B5FA9B3A-03B3-4775-A367-BB56778BB4D2}" dt="2023-03-06T13:22:28.798" v="114" actId="1076"/>
          <ac:picMkLst>
            <pc:docMk/>
            <pc:sldMk cId="2598217671" sldId="276"/>
            <ac:picMk id="3" creationId="{5C268FD3-B3B1-DF35-F482-0E30A9EB7280}"/>
          </ac:picMkLst>
        </pc:picChg>
        <pc:picChg chg="add mod">
          <ac:chgData name="D20128756 Rahul ." userId="c915c558-c372-47de-86eb-cfbf5ae7f2d6" providerId="ADAL" clId="{B5FA9B3A-03B3-4775-A367-BB56778BB4D2}" dt="2023-03-06T13:22:59.972" v="117" actId="1076"/>
          <ac:picMkLst>
            <pc:docMk/>
            <pc:sldMk cId="2598217671" sldId="276"/>
            <ac:picMk id="4" creationId="{53FA01CA-3375-A7CC-5FF8-E1CB4CB3FD3E}"/>
          </ac:picMkLst>
        </pc:picChg>
        <pc:picChg chg="add mod">
          <ac:chgData name="D20128756 Rahul ." userId="c915c558-c372-47de-86eb-cfbf5ae7f2d6" providerId="ADAL" clId="{B5FA9B3A-03B3-4775-A367-BB56778BB4D2}" dt="2023-03-06T13:24:34.452" v="122" actId="14100"/>
          <ac:picMkLst>
            <pc:docMk/>
            <pc:sldMk cId="2598217671" sldId="276"/>
            <ac:picMk id="6" creationId="{DA092EC6-B517-02BD-F63F-E663C44EFE35}"/>
          </ac:picMkLst>
        </pc:picChg>
      </pc:sldChg>
      <pc:sldChg chg="addSp delSp modSp new mod setBg">
        <pc:chgData name="D20128756 Rahul ." userId="c915c558-c372-47de-86eb-cfbf5ae7f2d6" providerId="ADAL" clId="{B5FA9B3A-03B3-4775-A367-BB56778BB4D2}" dt="2023-03-06T13:48:49.397" v="274" actId="14100"/>
        <pc:sldMkLst>
          <pc:docMk/>
          <pc:sldMk cId="3419016597" sldId="277"/>
        </pc:sldMkLst>
        <pc:spChg chg="mod">
          <ac:chgData name="D20128756 Rahul ." userId="c915c558-c372-47de-86eb-cfbf5ae7f2d6" providerId="ADAL" clId="{B5FA9B3A-03B3-4775-A367-BB56778BB4D2}" dt="2023-03-06T13:35:36.692" v="198" actId="1076"/>
          <ac:spMkLst>
            <pc:docMk/>
            <pc:sldMk cId="3419016597" sldId="277"/>
            <ac:spMk id="2" creationId="{E40DFE62-EB73-915B-31F1-F7A017A60194}"/>
          </ac:spMkLst>
        </pc:spChg>
        <pc:spChg chg="add mod">
          <ac:chgData name="D20128756 Rahul ." userId="c915c558-c372-47de-86eb-cfbf5ae7f2d6" providerId="ADAL" clId="{B5FA9B3A-03B3-4775-A367-BB56778BB4D2}" dt="2023-03-06T13:45:32.320" v="263" actId="1582"/>
          <ac:spMkLst>
            <pc:docMk/>
            <pc:sldMk cId="3419016597" sldId="277"/>
            <ac:spMk id="17" creationId="{ABCBD547-4CA1-194F-DB17-0DA08360F6F5}"/>
          </ac:spMkLst>
        </pc:spChg>
        <pc:spChg chg="add del">
          <ac:chgData name="D20128756 Rahul ." userId="c915c558-c372-47de-86eb-cfbf5ae7f2d6" providerId="ADAL" clId="{B5FA9B3A-03B3-4775-A367-BB56778BB4D2}" dt="2023-03-06T13:46:19.491" v="265" actId="11529"/>
          <ac:spMkLst>
            <pc:docMk/>
            <pc:sldMk cId="3419016597" sldId="277"/>
            <ac:spMk id="18" creationId="{0F17136C-84ED-B9B5-D128-15C2619FAB81}"/>
          </ac:spMkLst>
        </pc:spChg>
        <pc:spChg chg="add mod">
          <ac:chgData name="D20128756 Rahul ." userId="c915c558-c372-47de-86eb-cfbf5ae7f2d6" providerId="ADAL" clId="{B5FA9B3A-03B3-4775-A367-BB56778BB4D2}" dt="2023-03-06T13:46:41.737" v="269" actId="1582"/>
          <ac:spMkLst>
            <pc:docMk/>
            <pc:sldMk cId="3419016597" sldId="277"/>
            <ac:spMk id="19" creationId="{5FE8F9BF-F88F-A72E-306D-FB593DC0EA1C}"/>
          </ac:spMkLst>
        </pc:spChg>
        <pc:picChg chg="add mod">
          <ac:chgData name="D20128756 Rahul ." userId="c915c558-c372-47de-86eb-cfbf5ae7f2d6" providerId="ADAL" clId="{B5FA9B3A-03B3-4775-A367-BB56778BB4D2}" dt="2023-03-06T13:34:35.625" v="166" actId="14100"/>
          <ac:picMkLst>
            <pc:docMk/>
            <pc:sldMk cId="3419016597" sldId="277"/>
            <ac:picMk id="4" creationId="{635F2757-F48C-C503-8447-9F532ADD21E2}"/>
          </ac:picMkLst>
        </pc:picChg>
        <pc:picChg chg="add del mod">
          <ac:chgData name="D20128756 Rahul ." userId="c915c558-c372-47de-86eb-cfbf5ae7f2d6" providerId="ADAL" clId="{B5FA9B3A-03B3-4775-A367-BB56778BB4D2}" dt="2023-03-06T13:38:05.928" v="219" actId="478"/>
          <ac:picMkLst>
            <pc:docMk/>
            <pc:sldMk cId="3419016597" sldId="277"/>
            <ac:picMk id="6" creationId="{3337BB8B-63A3-8C63-A802-5E9DF4033DCC}"/>
          </ac:picMkLst>
        </pc:picChg>
        <pc:picChg chg="add mod">
          <ac:chgData name="D20128756 Rahul ." userId="c915c558-c372-47de-86eb-cfbf5ae7f2d6" providerId="ADAL" clId="{B5FA9B3A-03B3-4775-A367-BB56778BB4D2}" dt="2023-03-06T13:41:16.987" v="237" actId="14100"/>
          <ac:picMkLst>
            <pc:docMk/>
            <pc:sldMk cId="3419016597" sldId="277"/>
            <ac:picMk id="8" creationId="{5F4A7477-D8CE-90EC-D1CA-D300688A2021}"/>
          </ac:picMkLst>
        </pc:picChg>
        <pc:picChg chg="add del mod">
          <ac:chgData name="D20128756 Rahul ." userId="c915c558-c372-47de-86eb-cfbf5ae7f2d6" providerId="ADAL" clId="{B5FA9B3A-03B3-4775-A367-BB56778BB4D2}" dt="2023-03-06T13:41:20.522" v="240" actId="478"/>
          <ac:picMkLst>
            <pc:docMk/>
            <pc:sldMk cId="3419016597" sldId="277"/>
            <ac:picMk id="10" creationId="{8BFFA8D1-A8C3-DED8-95E2-2D51DF2DCE13}"/>
          </ac:picMkLst>
        </pc:picChg>
        <pc:picChg chg="add mod">
          <ac:chgData name="D20128756 Rahul ." userId="c915c558-c372-47de-86eb-cfbf5ae7f2d6" providerId="ADAL" clId="{B5FA9B3A-03B3-4775-A367-BB56778BB4D2}" dt="2023-03-06T13:43:12.655" v="249" actId="14100"/>
          <ac:picMkLst>
            <pc:docMk/>
            <pc:sldMk cId="3419016597" sldId="277"/>
            <ac:picMk id="12" creationId="{41BB3C78-A27A-6AA8-1304-B991000F41EE}"/>
          </ac:picMkLst>
        </pc:picChg>
        <pc:picChg chg="add mod">
          <ac:chgData name="D20128756 Rahul ." userId="c915c558-c372-47de-86eb-cfbf5ae7f2d6" providerId="ADAL" clId="{B5FA9B3A-03B3-4775-A367-BB56778BB4D2}" dt="2023-03-06T13:43:43.757" v="251" actId="1076"/>
          <ac:picMkLst>
            <pc:docMk/>
            <pc:sldMk cId="3419016597" sldId="277"/>
            <ac:picMk id="13" creationId="{BF2BE35D-F239-1D09-9343-D3883E3B86A5}"/>
          </ac:picMkLst>
        </pc:picChg>
        <pc:picChg chg="add mod">
          <ac:chgData name="D20128756 Rahul ." userId="c915c558-c372-47de-86eb-cfbf5ae7f2d6" providerId="ADAL" clId="{B5FA9B3A-03B3-4775-A367-BB56778BB4D2}" dt="2023-03-06T13:48:49.397" v="274" actId="14100"/>
          <ac:picMkLst>
            <pc:docMk/>
            <pc:sldMk cId="3419016597" sldId="277"/>
            <ac:picMk id="21" creationId="{9577A041-0974-86C3-1F20-92ACB3C9A263}"/>
          </ac:picMkLst>
        </pc:picChg>
        <pc:inkChg chg="add del">
          <ac:chgData name="D20128756 Rahul ." userId="c915c558-c372-47de-86eb-cfbf5ae7f2d6" providerId="ADAL" clId="{B5FA9B3A-03B3-4775-A367-BB56778BB4D2}" dt="2023-03-06T13:44:14.821" v="253" actId="9405"/>
          <ac:inkMkLst>
            <pc:docMk/>
            <pc:sldMk cId="3419016597" sldId="277"/>
            <ac:inkMk id="14" creationId="{4F959D73-CC2A-A16B-58E3-A8E9E3EECB33}"/>
          </ac:inkMkLst>
        </pc:inkChg>
        <pc:inkChg chg="add del">
          <ac:chgData name="D20128756 Rahul ." userId="c915c558-c372-47de-86eb-cfbf5ae7f2d6" providerId="ADAL" clId="{B5FA9B3A-03B3-4775-A367-BB56778BB4D2}" dt="2023-03-06T13:44:32.078" v="257" actId="9405"/>
          <ac:inkMkLst>
            <pc:docMk/>
            <pc:sldMk cId="3419016597" sldId="277"/>
            <ac:inkMk id="15" creationId="{A281B1B4-CD91-BEB7-695B-D125909C2F3F}"/>
          </ac:inkMkLst>
        </pc:inkChg>
        <pc:inkChg chg="add del">
          <ac:chgData name="D20128756 Rahul ." userId="c915c558-c372-47de-86eb-cfbf5ae7f2d6" providerId="ADAL" clId="{B5FA9B3A-03B3-4775-A367-BB56778BB4D2}" dt="2023-03-06T13:44:31.226" v="256" actId="9405"/>
          <ac:inkMkLst>
            <pc:docMk/>
            <pc:sldMk cId="3419016597" sldId="277"/>
            <ac:inkMk id="16" creationId="{563934FB-809C-5225-5671-3B332EA16BEB}"/>
          </ac:inkMkLst>
        </pc:inkChg>
      </pc:sldChg>
    </pc:docChg>
  </pc:docChgLst>
  <pc:docChgLst>
    <pc:chgData name="C21365726 Paulina Czarnota" userId="S::c21365726@mytudublin.ie::9bfe8af2-f115-412b-aefd-0c96fe100f5b" providerId="AD" clId="Web-{B3B0457A-DFDA-75C6-E81F-55B851F6D66F}"/>
    <pc:docChg chg="modSld">
      <pc:chgData name="C21365726 Paulina Czarnota" userId="S::c21365726@mytudublin.ie::9bfe8af2-f115-412b-aefd-0c96fe100f5b" providerId="AD" clId="Web-{B3B0457A-DFDA-75C6-E81F-55B851F6D66F}" dt="2023-03-09T12:04:38.937" v="29"/>
      <pc:docMkLst>
        <pc:docMk/>
      </pc:docMkLst>
      <pc:sldChg chg="modSp">
        <pc:chgData name="C21365726 Paulina Czarnota" userId="S::c21365726@mytudublin.ie::9bfe8af2-f115-412b-aefd-0c96fe100f5b" providerId="AD" clId="Web-{B3B0457A-DFDA-75C6-E81F-55B851F6D66F}" dt="2023-03-09T12:03:29.607" v="20" actId="1076"/>
        <pc:sldMkLst>
          <pc:docMk/>
          <pc:sldMk cId="3962297493" sldId="257"/>
        </pc:sldMkLst>
        <pc:picChg chg="mod">
          <ac:chgData name="C21365726 Paulina Czarnota" userId="S::c21365726@mytudublin.ie::9bfe8af2-f115-412b-aefd-0c96fe100f5b" providerId="AD" clId="Web-{B3B0457A-DFDA-75C6-E81F-55B851F6D66F}" dt="2023-03-09T12:03:29.607" v="20" actId="1076"/>
          <ac:picMkLst>
            <pc:docMk/>
            <pc:sldMk cId="3962297493" sldId="257"/>
            <ac:picMk id="5" creationId="{EAA0ABDB-DE29-82B8-A647-759B2513933D}"/>
          </ac:picMkLst>
        </pc:picChg>
      </pc:sldChg>
      <pc:sldChg chg="addSp modSp">
        <pc:chgData name="C21365726 Paulina Czarnota" userId="S::c21365726@mytudublin.ie::9bfe8af2-f115-412b-aefd-0c96fe100f5b" providerId="AD" clId="Web-{B3B0457A-DFDA-75C6-E81F-55B851F6D66F}" dt="2023-03-09T12:03:12.060" v="17" actId="14100"/>
        <pc:sldMkLst>
          <pc:docMk/>
          <pc:sldMk cId="2843363003" sldId="258"/>
        </pc:sldMkLst>
        <pc:spChg chg="mod">
          <ac:chgData name="C21365726 Paulina Czarnota" userId="S::c21365726@mytudublin.ie::9bfe8af2-f115-412b-aefd-0c96fe100f5b" providerId="AD" clId="Web-{B3B0457A-DFDA-75C6-E81F-55B851F6D66F}" dt="2023-03-09T12:02:40.606" v="8"/>
          <ac:spMkLst>
            <pc:docMk/>
            <pc:sldMk cId="2843363003" sldId="258"/>
            <ac:spMk id="2" creationId="{EEA5AA5E-B425-573D-79F7-5822994B4008}"/>
          </ac:spMkLst>
        </pc:spChg>
        <pc:spChg chg="mod ord">
          <ac:chgData name="C21365726 Paulina Czarnota" userId="S::c21365726@mytudublin.ie::9bfe8af2-f115-412b-aefd-0c96fe100f5b" providerId="AD" clId="Web-{B3B0457A-DFDA-75C6-E81F-55B851F6D66F}" dt="2023-03-09T12:02:40.606" v="8"/>
          <ac:spMkLst>
            <pc:docMk/>
            <pc:sldMk cId="2843363003" sldId="258"/>
            <ac:spMk id="3" creationId="{477B357E-C0F6-5989-5998-57A115957693}"/>
          </ac:spMkLst>
        </pc:spChg>
        <pc:spChg chg="add">
          <ac:chgData name="C21365726 Paulina Czarnota" userId="S::c21365726@mytudublin.ie::9bfe8af2-f115-412b-aefd-0c96fe100f5b" providerId="AD" clId="Web-{B3B0457A-DFDA-75C6-E81F-55B851F6D66F}" dt="2023-03-09T12:02:40.606" v="8"/>
          <ac:spMkLst>
            <pc:docMk/>
            <pc:sldMk cId="2843363003" sldId="258"/>
            <ac:spMk id="8" creationId="{52ABB703-2B0E-4C3B-B4A2-F3973548E561}"/>
          </ac:spMkLst>
        </pc:spChg>
        <pc:spChg chg="add">
          <ac:chgData name="C21365726 Paulina Czarnota" userId="S::c21365726@mytudublin.ie::9bfe8af2-f115-412b-aefd-0c96fe100f5b" providerId="AD" clId="Web-{B3B0457A-DFDA-75C6-E81F-55B851F6D66F}" dt="2023-03-09T12:02:40.606" v="8"/>
          <ac:spMkLst>
            <pc:docMk/>
            <pc:sldMk cId="2843363003" sldId="258"/>
            <ac:spMk id="17" creationId="{E95DA498-D9A2-4DA9-B9DA-B3776E08CF7E}"/>
          </ac:spMkLst>
        </pc:spChg>
        <pc:spChg chg="add">
          <ac:chgData name="C21365726 Paulina Czarnota" userId="S::c21365726@mytudublin.ie::9bfe8af2-f115-412b-aefd-0c96fe100f5b" providerId="AD" clId="Web-{B3B0457A-DFDA-75C6-E81F-55B851F6D66F}" dt="2023-03-09T12:02:40.606" v="8"/>
          <ac:spMkLst>
            <pc:docMk/>
            <pc:sldMk cId="2843363003" sldId="258"/>
            <ac:spMk id="20" creationId="{82A73093-4B9D-420D-B17E-52293703A1D4}"/>
          </ac:spMkLst>
        </pc:spChg>
        <pc:picChg chg="mod">
          <ac:chgData name="C21365726 Paulina Czarnota" userId="S::c21365726@mytudublin.ie::9bfe8af2-f115-412b-aefd-0c96fe100f5b" providerId="AD" clId="Web-{B3B0457A-DFDA-75C6-E81F-55B851F6D66F}" dt="2023-03-09T12:03:12.060" v="17" actId="14100"/>
          <ac:picMkLst>
            <pc:docMk/>
            <pc:sldMk cId="2843363003" sldId="258"/>
            <ac:picMk id="5" creationId="{EB4C9D4E-5FA8-70E0-65E7-7C09CFC96ADA}"/>
          </ac:picMkLst>
        </pc:picChg>
        <pc:cxnChg chg="add">
          <ac:chgData name="C21365726 Paulina Czarnota" userId="S::c21365726@mytudublin.ie::9bfe8af2-f115-412b-aefd-0c96fe100f5b" providerId="AD" clId="Web-{B3B0457A-DFDA-75C6-E81F-55B851F6D66F}" dt="2023-03-09T12:02:40.606" v="8"/>
          <ac:cxnSpMkLst>
            <pc:docMk/>
            <pc:sldMk cId="2843363003" sldId="258"/>
            <ac:cxnSpMk id="13" creationId="{9C21570E-E159-49A6-9891-FA397B7A92D3}"/>
          </ac:cxnSpMkLst>
        </pc:cxnChg>
      </pc:sldChg>
      <pc:sldChg chg="modSp mod setBg">
        <pc:chgData name="C21365726 Paulina Czarnota" userId="S::c21365726@mytudublin.ie::9bfe8af2-f115-412b-aefd-0c96fe100f5b" providerId="AD" clId="Web-{B3B0457A-DFDA-75C6-E81F-55B851F6D66F}" dt="2023-03-09T12:04:01.842" v="23" actId="1076"/>
        <pc:sldMkLst>
          <pc:docMk/>
          <pc:sldMk cId="2678881614" sldId="260"/>
        </pc:sldMkLst>
        <pc:spChg chg="mod">
          <ac:chgData name="C21365726 Paulina Czarnota" userId="S::c21365726@mytudublin.ie::9bfe8af2-f115-412b-aefd-0c96fe100f5b" providerId="AD" clId="Web-{B3B0457A-DFDA-75C6-E81F-55B851F6D66F}" dt="2023-03-09T12:01:56.902" v="0"/>
          <ac:spMkLst>
            <pc:docMk/>
            <pc:sldMk cId="2678881614" sldId="260"/>
            <ac:spMk id="2" creationId="{C2AE4A4A-0F2C-CDFF-699C-3BBFB4E05B18}"/>
          </ac:spMkLst>
        </pc:spChg>
        <pc:spChg chg="mod">
          <ac:chgData name="C21365726 Paulina Czarnota" userId="S::c21365726@mytudublin.ie::9bfe8af2-f115-412b-aefd-0c96fe100f5b" providerId="AD" clId="Web-{B3B0457A-DFDA-75C6-E81F-55B851F6D66F}" dt="2023-03-09T12:01:56.902" v="0"/>
          <ac:spMkLst>
            <pc:docMk/>
            <pc:sldMk cId="2678881614" sldId="260"/>
            <ac:spMk id="3" creationId="{80D6F243-60D2-90A3-016E-901CF2571A82}"/>
          </ac:spMkLst>
        </pc:spChg>
        <pc:picChg chg="mod">
          <ac:chgData name="C21365726 Paulina Czarnota" userId="S::c21365726@mytudublin.ie::9bfe8af2-f115-412b-aefd-0c96fe100f5b" providerId="AD" clId="Web-{B3B0457A-DFDA-75C6-E81F-55B851F6D66F}" dt="2023-03-09T12:04:01.842" v="23" actId="1076"/>
          <ac:picMkLst>
            <pc:docMk/>
            <pc:sldMk cId="2678881614" sldId="260"/>
            <ac:picMk id="4" creationId="{0AF9E542-6E45-54B2-2F18-73F97DEC2ED9}"/>
          </ac:picMkLst>
        </pc:picChg>
      </pc:sldChg>
      <pc:sldChg chg="addSp delSp modSp mod setBg">
        <pc:chgData name="C21365726 Paulina Czarnota" userId="S::c21365726@mytudublin.ie::9bfe8af2-f115-412b-aefd-0c96fe100f5b" providerId="AD" clId="Web-{B3B0457A-DFDA-75C6-E81F-55B851F6D66F}" dt="2023-03-09T12:04:38.937" v="29"/>
        <pc:sldMkLst>
          <pc:docMk/>
          <pc:sldMk cId="1867998553" sldId="261"/>
        </pc:sldMkLst>
        <pc:spChg chg="mod">
          <ac:chgData name="C21365726 Paulina Czarnota" userId="S::c21365726@mytudublin.ie::9bfe8af2-f115-412b-aefd-0c96fe100f5b" providerId="AD" clId="Web-{B3B0457A-DFDA-75C6-E81F-55B851F6D66F}" dt="2023-03-09T12:04:38.937" v="29"/>
          <ac:spMkLst>
            <pc:docMk/>
            <pc:sldMk cId="1867998553" sldId="261"/>
            <ac:spMk id="2" creationId="{70048FF8-6172-CE62-868C-44BB73A4BE91}"/>
          </ac:spMkLst>
        </pc:spChg>
        <pc:spChg chg="mod ord">
          <ac:chgData name="C21365726 Paulina Czarnota" userId="S::c21365726@mytudublin.ie::9bfe8af2-f115-412b-aefd-0c96fe100f5b" providerId="AD" clId="Web-{B3B0457A-DFDA-75C6-E81F-55B851F6D66F}" dt="2023-03-09T12:04:38.937" v="29"/>
          <ac:spMkLst>
            <pc:docMk/>
            <pc:sldMk cId="1867998553" sldId="261"/>
            <ac:spMk id="3" creationId="{110B163B-85F3-D2BE-D5E3-B581185F12E5}"/>
          </ac:spMkLst>
        </pc:spChg>
        <pc:spChg chg="add del">
          <ac:chgData name="C21365726 Paulina Czarnota" userId="S::c21365726@mytudublin.ie::9bfe8af2-f115-412b-aefd-0c96fe100f5b" providerId="AD" clId="Web-{B3B0457A-DFDA-75C6-E81F-55B851F6D66F}" dt="2023-03-09T12:04:38.937" v="29"/>
          <ac:spMkLst>
            <pc:docMk/>
            <pc:sldMk cId="1867998553" sldId="261"/>
            <ac:spMk id="11" creationId="{E5958DBC-F4DA-42A8-8C52-860179790ECD}"/>
          </ac:spMkLst>
        </pc:spChg>
        <pc:spChg chg="add del">
          <ac:chgData name="C21365726 Paulina Czarnota" userId="S::c21365726@mytudublin.ie::9bfe8af2-f115-412b-aefd-0c96fe100f5b" providerId="AD" clId="Web-{B3B0457A-DFDA-75C6-E81F-55B851F6D66F}" dt="2023-03-09T12:04:38.937" v="29"/>
          <ac:spMkLst>
            <pc:docMk/>
            <pc:sldMk cId="1867998553" sldId="261"/>
            <ac:spMk id="15" creationId="{51DDD252-D7C8-4CE5-9C61-D60D722BC217}"/>
          </ac:spMkLst>
        </pc:spChg>
        <pc:spChg chg="add del">
          <ac:chgData name="C21365726 Paulina Czarnota" userId="S::c21365726@mytudublin.ie::9bfe8af2-f115-412b-aefd-0c96fe100f5b" providerId="AD" clId="Web-{B3B0457A-DFDA-75C6-E81F-55B851F6D66F}" dt="2023-03-09T12:04:38.937" v="29"/>
          <ac:spMkLst>
            <pc:docMk/>
            <pc:sldMk cId="1867998553" sldId="261"/>
            <ac:spMk id="17" creationId="{2FBD75F5-C49C-4F6A-8D43-7A5939C23307}"/>
          </ac:spMkLst>
        </pc:spChg>
        <pc:picChg chg="mod ord">
          <ac:chgData name="C21365726 Paulina Czarnota" userId="S::c21365726@mytudublin.ie::9bfe8af2-f115-412b-aefd-0c96fe100f5b" providerId="AD" clId="Web-{B3B0457A-DFDA-75C6-E81F-55B851F6D66F}" dt="2023-03-09T12:04:38.937" v="29"/>
          <ac:picMkLst>
            <pc:docMk/>
            <pc:sldMk cId="1867998553" sldId="261"/>
            <ac:picMk id="5" creationId="{BB0AD031-7D6F-2E4F-3D9A-F2B22B76C8DA}"/>
          </ac:picMkLst>
        </pc:picChg>
        <pc:picChg chg="mod">
          <ac:chgData name="C21365726 Paulina Czarnota" userId="S::c21365726@mytudublin.ie::9bfe8af2-f115-412b-aefd-0c96fe100f5b" providerId="AD" clId="Web-{B3B0457A-DFDA-75C6-E81F-55B851F6D66F}" dt="2023-03-09T12:04:38.937" v="29"/>
          <ac:picMkLst>
            <pc:docMk/>
            <pc:sldMk cId="1867998553" sldId="261"/>
            <ac:picMk id="6" creationId="{E10AD1AA-7D9E-4D48-6F71-7AC3F0FCC32B}"/>
          </ac:picMkLst>
        </pc:picChg>
        <pc:cxnChg chg="add del">
          <ac:chgData name="C21365726 Paulina Czarnota" userId="S::c21365726@mytudublin.ie::9bfe8af2-f115-412b-aefd-0c96fe100f5b" providerId="AD" clId="Web-{B3B0457A-DFDA-75C6-E81F-55B851F6D66F}" dt="2023-03-09T12:04:38.937" v="29"/>
          <ac:cxnSpMkLst>
            <pc:docMk/>
            <pc:sldMk cId="1867998553" sldId="261"/>
            <ac:cxnSpMk id="13" creationId="{79FCC9A9-2031-4283-9B27-34B62BB7F305}"/>
          </ac:cxnSpMkLst>
        </pc:cxnChg>
      </pc:sldChg>
    </pc:docChg>
  </pc:docChgLst>
  <pc:docChgLst>
    <pc:chgData name="C21365726 Paulina Czarnota" userId="S::c21365726@mytudublin.ie::9bfe8af2-f115-412b-aefd-0c96fe100f5b" providerId="AD" clId="Web-{034B67D0-CE81-EB2A-0243-F4456545F361}"/>
    <pc:docChg chg="modSld">
      <pc:chgData name="C21365726 Paulina Czarnota" userId="S::c21365726@mytudublin.ie::9bfe8af2-f115-412b-aefd-0c96fe100f5b" providerId="AD" clId="Web-{034B67D0-CE81-EB2A-0243-F4456545F361}" dt="2023-03-09T11:43:53.015" v="107" actId="20577"/>
      <pc:docMkLst>
        <pc:docMk/>
      </pc:docMkLst>
      <pc:sldChg chg="modSp">
        <pc:chgData name="C21365726 Paulina Czarnota" userId="S::c21365726@mytudublin.ie::9bfe8af2-f115-412b-aefd-0c96fe100f5b" providerId="AD" clId="Web-{034B67D0-CE81-EB2A-0243-F4456545F361}" dt="2023-03-09T11:27:19.956" v="11" actId="14100"/>
        <pc:sldMkLst>
          <pc:docMk/>
          <pc:sldMk cId="3962297493" sldId="257"/>
        </pc:sldMkLst>
        <pc:picChg chg="mod">
          <ac:chgData name="C21365726 Paulina Czarnota" userId="S::c21365726@mytudublin.ie::9bfe8af2-f115-412b-aefd-0c96fe100f5b" providerId="AD" clId="Web-{034B67D0-CE81-EB2A-0243-F4456545F361}" dt="2023-03-09T11:27:16.143" v="10" actId="14100"/>
          <ac:picMkLst>
            <pc:docMk/>
            <pc:sldMk cId="3962297493" sldId="257"/>
            <ac:picMk id="4" creationId="{9CDA1002-198D-CA4D-4F38-502F8C2CB796}"/>
          </ac:picMkLst>
        </pc:picChg>
        <pc:picChg chg="mod">
          <ac:chgData name="C21365726 Paulina Czarnota" userId="S::c21365726@mytudublin.ie::9bfe8af2-f115-412b-aefd-0c96fe100f5b" providerId="AD" clId="Web-{034B67D0-CE81-EB2A-0243-F4456545F361}" dt="2023-03-09T11:27:19.956" v="11" actId="14100"/>
          <ac:picMkLst>
            <pc:docMk/>
            <pc:sldMk cId="3962297493" sldId="257"/>
            <ac:picMk id="5" creationId="{EAA0ABDB-DE29-82B8-A647-759B2513933D}"/>
          </ac:picMkLst>
        </pc:picChg>
      </pc:sldChg>
      <pc:sldChg chg="modSp">
        <pc:chgData name="C21365726 Paulina Czarnota" userId="S::c21365726@mytudublin.ie::9bfe8af2-f115-412b-aefd-0c96fe100f5b" providerId="AD" clId="Web-{034B67D0-CE81-EB2A-0243-F4456545F361}" dt="2023-03-09T11:42:36.310" v="100" actId="14100"/>
        <pc:sldMkLst>
          <pc:docMk/>
          <pc:sldMk cId="2843363003" sldId="258"/>
        </pc:sldMkLst>
        <pc:picChg chg="mod">
          <ac:chgData name="C21365726 Paulina Czarnota" userId="S::c21365726@mytudublin.ie::9bfe8af2-f115-412b-aefd-0c96fe100f5b" providerId="AD" clId="Web-{034B67D0-CE81-EB2A-0243-F4456545F361}" dt="2023-03-09T11:42:36.310" v="100" actId="14100"/>
          <ac:picMkLst>
            <pc:docMk/>
            <pc:sldMk cId="2843363003" sldId="258"/>
            <ac:picMk id="4" creationId="{8E339FEC-6CBB-B529-586F-AEE4C331DF00}"/>
          </ac:picMkLst>
        </pc:picChg>
      </pc:sldChg>
      <pc:sldChg chg="modSp">
        <pc:chgData name="C21365726 Paulina Czarnota" userId="S::c21365726@mytudublin.ie::9bfe8af2-f115-412b-aefd-0c96fe100f5b" providerId="AD" clId="Web-{034B67D0-CE81-EB2A-0243-F4456545F361}" dt="2023-03-09T11:28:22.098" v="24" actId="14100"/>
        <pc:sldMkLst>
          <pc:docMk/>
          <pc:sldMk cId="3081010596" sldId="259"/>
        </pc:sldMkLst>
        <pc:picChg chg="mod">
          <ac:chgData name="C21365726 Paulina Czarnota" userId="S::c21365726@mytudublin.ie::9bfe8af2-f115-412b-aefd-0c96fe100f5b" providerId="AD" clId="Web-{034B67D0-CE81-EB2A-0243-F4456545F361}" dt="2023-03-09T11:28:14.113" v="22" actId="1076"/>
          <ac:picMkLst>
            <pc:docMk/>
            <pc:sldMk cId="3081010596" sldId="259"/>
            <ac:picMk id="5" creationId="{C48626A7-3C97-0B48-83EC-EF0CE06A4DB2}"/>
          </ac:picMkLst>
        </pc:picChg>
        <pc:picChg chg="mod">
          <ac:chgData name="C21365726 Paulina Czarnota" userId="S::c21365726@mytudublin.ie::9bfe8af2-f115-412b-aefd-0c96fe100f5b" providerId="AD" clId="Web-{034B67D0-CE81-EB2A-0243-F4456545F361}" dt="2023-03-09T11:28:22.098" v="24" actId="14100"/>
          <ac:picMkLst>
            <pc:docMk/>
            <pc:sldMk cId="3081010596" sldId="259"/>
            <ac:picMk id="6" creationId="{538F18A9-6FE2-4CFB-7AC0-21CFA0950EC7}"/>
          </ac:picMkLst>
        </pc:picChg>
      </pc:sldChg>
      <pc:sldChg chg="modSp">
        <pc:chgData name="C21365726 Paulina Czarnota" userId="S::c21365726@mytudublin.ie::9bfe8af2-f115-412b-aefd-0c96fe100f5b" providerId="AD" clId="Web-{034B67D0-CE81-EB2A-0243-F4456545F361}" dt="2023-03-09T11:28:58.552" v="31" actId="14100"/>
        <pc:sldMkLst>
          <pc:docMk/>
          <pc:sldMk cId="2678881614" sldId="260"/>
        </pc:sldMkLst>
        <pc:picChg chg="mod">
          <ac:chgData name="C21365726 Paulina Czarnota" userId="S::c21365726@mytudublin.ie::9bfe8af2-f115-412b-aefd-0c96fe100f5b" providerId="AD" clId="Web-{034B67D0-CE81-EB2A-0243-F4456545F361}" dt="2023-03-09T11:28:58.552" v="31" actId="14100"/>
          <ac:picMkLst>
            <pc:docMk/>
            <pc:sldMk cId="2678881614" sldId="260"/>
            <ac:picMk id="4" creationId="{0AF9E542-6E45-54B2-2F18-73F97DEC2ED9}"/>
          </ac:picMkLst>
        </pc:picChg>
      </pc:sldChg>
      <pc:sldChg chg="modSp">
        <pc:chgData name="C21365726 Paulina Czarnota" userId="S::c21365726@mytudublin.ie::9bfe8af2-f115-412b-aefd-0c96fe100f5b" providerId="AD" clId="Web-{034B67D0-CE81-EB2A-0243-F4456545F361}" dt="2023-03-09T11:29:59.148" v="41" actId="14100"/>
        <pc:sldMkLst>
          <pc:docMk/>
          <pc:sldMk cId="1867998553" sldId="261"/>
        </pc:sldMkLst>
        <pc:picChg chg="mod">
          <ac:chgData name="C21365726 Paulina Czarnota" userId="S::c21365726@mytudublin.ie::9bfe8af2-f115-412b-aefd-0c96fe100f5b" providerId="AD" clId="Web-{034B67D0-CE81-EB2A-0243-F4456545F361}" dt="2023-03-09T11:29:59.148" v="41" actId="14100"/>
          <ac:picMkLst>
            <pc:docMk/>
            <pc:sldMk cId="1867998553" sldId="261"/>
            <ac:picMk id="5" creationId="{BB0AD031-7D6F-2E4F-3D9A-F2B22B76C8DA}"/>
          </ac:picMkLst>
        </pc:picChg>
        <pc:picChg chg="mod">
          <ac:chgData name="C21365726 Paulina Czarnota" userId="S::c21365726@mytudublin.ie::9bfe8af2-f115-412b-aefd-0c96fe100f5b" providerId="AD" clId="Web-{034B67D0-CE81-EB2A-0243-F4456545F361}" dt="2023-03-09T11:29:38.100" v="36" actId="14100"/>
          <ac:picMkLst>
            <pc:docMk/>
            <pc:sldMk cId="1867998553" sldId="261"/>
            <ac:picMk id="6" creationId="{E10AD1AA-7D9E-4D48-6F71-7AC3F0FCC32B}"/>
          </ac:picMkLst>
        </pc:picChg>
      </pc:sldChg>
      <pc:sldChg chg="modSp">
        <pc:chgData name="C21365726 Paulina Czarnota" userId="S::c21365726@mytudublin.ie::9bfe8af2-f115-412b-aefd-0c96fe100f5b" providerId="AD" clId="Web-{034B67D0-CE81-EB2A-0243-F4456545F361}" dt="2023-03-09T11:36:38.284" v="97" actId="14100"/>
        <pc:sldMkLst>
          <pc:docMk/>
          <pc:sldMk cId="2518595194" sldId="271"/>
        </pc:sldMkLst>
        <pc:picChg chg="mod">
          <ac:chgData name="C21365726 Paulina Czarnota" userId="S::c21365726@mytudublin.ie::9bfe8af2-f115-412b-aefd-0c96fe100f5b" providerId="AD" clId="Web-{034B67D0-CE81-EB2A-0243-F4456545F361}" dt="2023-03-09T11:36:38.284" v="97" actId="14100"/>
          <ac:picMkLst>
            <pc:docMk/>
            <pc:sldMk cId="2518595194" sldId="271"/>
            <ac:picMk id="4" creationId="{351EFEB0-F9A9-8518-B122-3A0D32E59A7A}"/>
          </ac:picMkLst>
        </pc:picChg>
      </pc:sldChg>
      <pc:sldChg chg="modSp">
        <pc:chgData name="C21365726 Paulina Czarnota" userId="S::c21365726@mytudublin.ie::9bfe8af2-f115-412b-aefd-0c96fe100f5b" providerId="AD" clId="Web-{034B67D0-CE81-EB2A-0243-F4456545F361}" dt="2023-03-09T11:30:22.727" v="43"/>
        <pc:sldMkLst>
          <pc:docMk/>
          <pc:sldMk cId="1977333959" sldId="273"/>
        </pc:sldMkLst>
        <pc:picChg chg="mod">
          <ac:chgData name="C21365726 Paulina Czarnota" userId="S::c21365726@mytudublin.ie::9bfe8af2-f115-412b-aefd-0c96fe100f5b" providerId="AD" clId="Web-{034B67D0-CE81-EB2A-0243-F4456545F361}" dt="2023-03-09T11:30:22.727" v="43"/>
          <ac:picMkLst>
            <pc:docMk/>
            <pc:sldMk cId="1977333959" sldId="273"/>
            <ac:picMk id="4" creationId="{4D86F2E4-B585-D7A2-233B-F5F4134E8589}"/>
          </ac:picMkLst>
        </pc:picChg>
      </pc:sldChg>
      <pc:sldChg chg="modSp">
        <pc:chgData name="C21365726 Paulina Czarnota" userId="S::c21365726@mytudublin.ie::9bfe8af2-f115-412b-aefd-0c96fe100f5b" providerId="AD" clId="Web-{034B67D0-CE81-EB2A-0243-F4456545F361}" dt="2023-03-09T11:30:30.133" v="44"/>
        <pc:sldMkLst>
          <pc:docMk/>
          <pc:sldMk cId="800540476" sldId="274"/>
        </pc:sldMkLst>
        <pc:picChg chg="mod">
          <ac:chgData name="C21365726 Paulina Czarnota" userId="S::c21365726@mytudublin.ie::9bfe8af2-f115-412b-aefd-0c96fe100f5b" providerId="AD" clId="Web-{034B67D0-CE81-EB2A-0243-F4456545F361}" dt="2023-03-09T11:30:30.133" v="44"/>
          <ac:picMkLst>
            <pc:docMk/>
            <pc:sldMk cId="800540476" sldId="274"/>
            <ac:picMk id="4" creationId="{5E99AD57-8408-B037-872D-B596CC61C6CC}"/>
          </ac:picMkLst>
        </pc:picChg>
      </pc:sldChg>
      <pc:sldChg chg="addSp delSp modSp addAnim delAnim modAnim">
        <pc:chgData name="C21365726 Paulina Czarnota" userId="S::c21365726@mytudublin.ie::9bfe8af2-f115-412b-aefd-0c96fe100f5b" providerId="AD" clId="Web-{034B67D0-CE81-EB2A-0243-F4456545F361}" dt="2023-03-09T11:32:30.793" v="64"/>
        <pc:sldMkLst>
          <pc:docMk/>
          <pc:sldMk cId="2598217671" sldId="276"/>
        </pc:sldMkLst>
        <pc:picChg chg="add del mod">
          <ac:chgData name="C21365726 Paulina Czarnota" userId="S::c21365726@mytudublin.ie::9bfe8af2-f115-412b-aefd-0c96fe100f5b" providerId="AD" clId="Web-{034B67D0-CE81-EB2A-0243-F4456545F361}" dt="2023-03-09T11:31:35.994" v="53"/>
          <ac:picMkLst>
            <pc:docMk/>
            <pc:sldMk cId="2598217671" sldId="276"/>
            <ac:picMk id="2" creationId="{DAA52E49-9A31-4394-F9E5-94C54033A91A}"/>
          </ac:picMkLst>
        </pc:picChg>
        <pc:picChg chg="del">
          <ac:chgData name="C21365726 Paulina Czarnota" userId="S::c21365726@mytudublin.ie::9bfe8af2-f115-412b-aefd-0c96fe100f5b" providerId="AD" clId="Web-{034B67D0-CE81-EB2A-0243-F4456545F361}" dt="2023-03-09T11:31:14.791" v="46"/>
          <ac:picMkLst>
            <pc:docMk/>
            <pc:sldMk cId="2598217671" sldId="276"/>
            <ac:picMk id="3" creationId="{5C268FD3-B3B1-DF35-F482-0E30A9EB7280}"/>
          </ac:picMkLst>
        </pc:picChg>
        <pc:picChg chg="del">
          <ac:chgData name="C21365726 Paulina Czarnota" userId="S::c21365726@mytudublin.ie::9bfe8af2-f115-412b-aefd-0c96fe100f5b" providerId="AD" clId="Web-{034B67D0-CE81-EB2A-0243-F4456545F361}" dt="2023-03-09T11:31:12.775" v="45"/>
          <ac:picMkLst>
            <pc:docMk/>
            <pc:sldMk cId="2598217671" sldId="276"/>
            <ac:picMk id="4" creationId="{53FA01CA-3375-A7CC-5FF8-E1CB4CB3FD3E}"/>
          </ac:picMkLst>
        </pc:picChg>
        <pc:picChg chg="add mod">
          <ac:chgData name="C21365726 Paulina Czarnota" userId="S::c21365726@mytudublin.ie::9bfe8af2-f115-412b-aefd-0c96fe100f5b" providerId="AD" clId="Web-{034B67D0-CE81-EB2A-0243-F4456545F361}" dt="2023-03-09T11:32:30.793" v="64"/>
          <ac:picMkLst>
            <pc:docMk/>
            <pc:sldMk cId="2598217671" sldId="276"/>
            <ac:picMk id="5" creationId="{89DAFF73-9CE8-A454-179E-2F10F380EEE7}"/>
          </ac:picMkLst>
        </pc:picChg>
        <pc:picChg chg="del">
          <ac:chgData name="C21365726 Paulina Czarnota" userId="S::c21365726@mytudublin.ie::9bfe8af2-f115-412b-aefd-0c96fe100f5b" providerId="AD" clId="Web-{034B67D0-CE81-EB2A-0243-F4456545F361}" dt="2023-03-09T11:31:16.634" v="47"/>
          <ac:picMkLst>
            <pc:docMk/>
            <pc:sldMk cId="2598217671" sldId="276"/>
            <ac:picMk id="6" creationId="{DA092EC6-B517-02BD-F63F-E663C44EFE35}"/>
          </ac:picMkLst>
        </pc:picChg>
      </pc:sldChg>
      <pc:sldChg chg="addSp delSp modSp addAnim delAnim modAnim">
        <pc:chgData name="C21365726 Paulina Czarnota" userId="S::c21365726@mytudublin.ie::9bfe8af2-f115-412b-aefd-0c96fe100f5b" providerId="AD" clId="Web-{034B67D0-CE81-EB2A-0243-F4456545F361}" dt="2023-03-09T11:43:53.015" v="107" actId="20577"/>
        <pc:sldMkLst>
          <pc:docMk/>
          <pc:sldMk cId="3419016597" sldId="277"/>
        </pc:sldMkLst>
        <pc:spChg chg="mod">
          <ac:chgData name="C21365726 Paulina Czarnota" userId="S::c21365726@mytudublin.ie::9bfe8af2-f115-412b-aefd-0c96fe100f5b" providerId="AD" clId="Web-{034B67D0-CE81-EB2A-0243-F4456545F361}" dt="2023-03-09T11:43:53.015" v="107" actId="20577"/>
          <ac:spMkLst>
            <pc:docMk/>
            <pc:sldMk cId="3419016597" sldId="277"/>
            <ac:spMk id="2" creationId="{E40DFE62-EB73-915B-31F1-F7A017A60194}"/>
          </ac:spMkLst>
        </pc:spChg>
        <pc:spChg chg="add del">
          <ac:chgData name="C21365726 Paulina Czarnota" userId="S::c21365726@mytudublin.ie::9bfe8af2-f115-412b-aefd-0c96fe100f5b" providerId="AD" clId="Web-{034B67D0-CE81-EB2A-0243-F4456545F361}" dt="2023-03-09T11:33:58.998" v="76"/>
          <ac:spMkLst>
            <pc:docMk/>
            <pc:sldMk cId="3419016597" sldId="277"/>
            <ac:spMk id="3" creationId="{648C97CB-A9D0-1249-5CEA-52F714064F86}"/>
          </ac:spMkLst>
        </pc:spChg>
        <pc:spChg chg="del">
          <ac:chgData name="C21365726 Paulina Czarnota" userId="S::c21365726@mytudublin.ie::9bfe8af2-f115-412b-aefd-0c96fe100f5b" providerId="AD" clId="Web-{034B67D0-CE81-EB2A-0243-F4456545F361}" dt="2023-03-09T11:33:53.326" v="73"/>
          <ac:spMkLst>
            <pc:docMk/>
            <pc:sldMk cId="3419016597" sldId="277"/>
            <ac:spMk id="17" creationId="{ABCBD547-4CA1-194F-DB17-0DA08360F6F5}"/>
          </ac:spMkLst>
        </pc:spChg>
        <pc:spChg chg="del">
          <ac:chgData name="C21365726 Paulina Czarnota" userId="S::c21365726@mytudublin.ie::9bfe8af2-f115-412b-aefd-0c96fe100f5b" providerId="AD" clId="Web-{034B67D0-CE81-EB2A-0243-F4456545F361}" dt="2023-03-09T11:33:55.076" v="74"/>
          <ac:spMkLst>
            <pc:docMk/>
            <pc:sldMk cId="3419016597" sldId="277"/>
            <ac:spMk id="19" creationId="{5FE8F9BF-F88F-A72E-306D-FB593DC0EA1C}"/>
          </ac:spMkLst>
        </pc:spChg>
        <pc:picChg chg="del">
          <ac:chgData name="C21365726 Paulina Czarnota" userId="S::c21365726@mytudublin.ie::9bfe8af2-f115-412b-aefd-0c96fe100f5b" providerId="AD" clId="Web-{034B67D0-CE81-EB2A-0243-F4456545F361}" dt="2023-03-09T11:33:46.779" v="69"/>
          <ac:picMkLst>
            <pc:docMk/>
            <pc:sldMk cId="3419016597" sldId="277"/>
            <ac:picMk id="4" creationId="{635F2757-F48C-C503-8447-9F532ADD21E2}"/>
          </ac:picMkLst>
        </pc:picChg>
        <pc:picChg chg="add del mod">
          <ac:chgData name="C21365726 Paulina Czarnota" userId="S::c21365726@mytudublin.ie::9bfe8af2-f115-412b-aefd-0c96fe100f5b" providerId="AD" clId="Web-{034B67D0-CE81-EB2A-0243-F4456545F361}" dt="2023-03-09T11:35:23.845" v="85"/>
          <ac:picMkLst>
            <pc:docMk/>
            <pc:sldMk cId="3419016597" sldId="277"/>
            <ac:picMk id="6" creationId="{1D5C8B6D-5BA0-B54A-4D26-CABB52EEEA9B}"/>
          </ac:picMkLst>
        </pc:picChg>
        <pc:picChg chg="add mod">
          <ac:chgData name="C21365726 Paulina Czarnota" userId="S::c21365726@mytudublin.ie::9bfe8af2-f115-412b-aefd-0c96fe100f5b" providerId="AD" clId="Web-{034B67D0-CE81-EB2A-0243-F4456545F361}" dt="2023-03-09T11:35:58.127" v="92"/>
          <ac:picMkLst>
            <pc:docMk/>
            <pc:sldMk cId="3419016597" sldId="277"/>
            <ac:picMk id="7" creationId="{C0D1E3DF-4E7A-939C-6400-F895329B5C26}"/>
          </ac:picMkLst>
        </pc:picChg>
        <pc:picChg chg="del">
          <ac:chgData name="C21365726 Paulina Czarnota" userId="S::c21365726@mytudublin.ie::9bfe8af2-f115-412b-aefd-0c96fe100f5b" providerId="AD" clId="Web-{034B67D0-CE81-EB2A-0243-F4456545F361}" dt="2023-03-09T11:33:45.310" v="68"/>
          <ac:picMkLst>
            <pc:docMk/>
            <pc:sldMk cId="3419016597" sldId="277"/>
            <ac:picMk id="8" creationId="{5F4A7477-D8CE-90EC-D1CA-D300688A2021}"/>
          </ac:picMkLst>
        </pc:picChg>
        <pc:picChg chg="del mod">
          <ac:chgData name="C21365726 Paulina Czarnota" userId="S::c21365726@mytudublin.ie::9bfe8af2-f115-412b-aefd-0c96fe100f5b" providerId="AD" clId="Web-{034B67D0-CE81-EB2A-0243-F4456545F361}" dt="2023-03-09T11:33:48.092" v="70"/>
          <ac:picMkLst>
            <pc:docMk/>
            <pc:sldMk cId="3419016597" sldId="277"/>
            <ac:picMk id="12" creationId="{41BB3C78-A27A-6AA8-1304-B991000F41EE}"/>
          </ac:picMkLst>
        </pc:picChg>
        <pc:picChg chg="del">
          <ac:chgData name="C21365726 Paulina Czarnota" userId="S::c21365726@mytudublin.ie::9bfe8af2-f115-412b-aefd-0c96fe100f5b" providerId="AD" clId="Web-{034B67D0-CE81-EB2A-0243-F4456545F361}" dt="2023-03-09T11:33:51.201" v="72"/>
          <ac:picMkLst>
            <pc:docMk/>
            <pc:sldMk cId="3419016597" sldId="277"/>
            <ac:picMk id="13" creationId="{BF2BE35D-F239-1D09-9343-D3883E3B86A5}"/>
          </ac:picMkLst>
        </pc:picChg>
        <pc:picChg chg="del mod">
          <ac:chgData name="C21365726 Paulina Czarnota" userId="S::c21365726@mytudublin.ie::9bfe8af2-f115-412b-aefd-0c96fe100f5b" providerId="AD" clId="Web-{034B67D0-CE81-EB2A-0243-F4456545F361}" dt="2023-03-09T11:33:49.514" v="71"/>
          <ac:picMkLst>
            <pc:docMk/>
            <pc:sldMk cId="3419016597" sldId="277"/>
            <ac:picMk id="21" creationId="{9577A041-0974-86C3-1F20-92ACB3C9A26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24764F-E227-479A-9A32-165AD430465D}" type="datetimeFigureOut">
              <a:t>3/9/2023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FFCA48-F233-428D-AE8D-7C3BDF17B381}" type="slidenum">
              <a:t>‹#›</a:t>
            </a:fld>
            <a:endParaRPr lang="en-US"/>
          </a:p>
        </p:txBody>
      </p:sp>
    </p:spTree>
    <p:extLst>
      <p:ext uri="{BB962C8B-B14F-4D97-AF65-F5344CB8AC3E}">
        <p14:creationId xmlns:p14="http://schemas.microsoft.com/office/powerpoint/2010/main" val="4200589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●Overwhelming amount of content: particularly for those who are looking for specific topics.</a:t>
            </a:r>
            <a:endParaRPr lang="en-US">
              <a:cs typeface="Calibri"/>
            </a:endParaRPr>
          </a:p>
          <a:p>
            <a:r>
              <a:rPr lang="en-US"/>
              <a:t>●Intrusive ads: has a lot of ads And can be intrusive and disruptive to the user experience.</a:t>
            </a:r>
            <a:endParaRPr lang="en-US">
              <a:cs typeface="Calibri"/>
            </a:endParaRPr>
          </a:p>
          <a:p>
            <a:r>
              <a:rPr lang="en-US"/>
              <a:t>●Poor readability: The website uses a small font size and a cluttered layout.</a:t>
            </a:r>
            <a:endParaRPr lang="en-US">
              <a:cs typeface="Calibri"/>
            </a:endParaRPr>
          </a:p>
          <a:p>
            <a:r>
              <a:rPr lang="en-US"/>
              <a:t>●Limited customization options: Limited customization options for users to adjust the layout, font size, or color scheme.</a:t>
            </a:r>
            <a:endParaRPr lang="en-US">
              <a:cs typeface="Calibri"/>
            </a:endParaRPr>
          </a:p>
          <a:p>
            <a:r>
              <a:rPr lang="en-US"/>
              <a:t>●Bias and credibility concerns: The Daily Mail is known for its conservative editorial stance and has been criticized for publishing inaccurate or misleading stories.</a:t>
            </a:r>
            <a:endParaRPr lang="en-US">
              <a:cs typeface="Calibri"/>
            </a:endParaRPr>
          </a:p>
        </p:txBody>
      </p:sp>
      <p:sp>
        <p:nvSpPr>
          <p:cNvPr id="4" name="Slide Number Placeholder 3"/>
          <p:cNvSpPr>
            <a:spLocks noGrp="1"/>
          </p:cNvSpPr>
          <p:nvPr>
            <p:ph type="sldNum" sz="quarter" idx="5"/>
          </p:nvPr>
        </p:nvSpPr>
        <p:spPr/>
        <p:txBody>
          <a:bodyPr/>
          <a:lstStyle/>
          <a:p>
            <a:fld id="{05FFCA48-F233-428D-AE8D-7C3BDF17B381}" type="slidenum">
              <a:t>3</a:t>
            </a:fld>
            <a:endParaRPr lang="en-US"/>
          </a:p>
        </p:txBody>
      </p:sp>
    </p:spTree>
    <p:extLst>
      <p:ext uri="{BB962C8B-B14F-4D97-AF65-F5344CB8AC3E}">
        <p14:creationId xmlns:p14="http://schemas.microsoft.com/office/powerpoint/2010/main" val="668461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IE" b="1"/>
              <a:t>Personalized News Feed:</a:t>
            </a:r>
            <a:r>
              <a:rPr lang="en-IE"/>
              <a:t> Many news apps such as Flipboard and Google News have implemented a personalized news feed that curates articles based on the user's interests, reading history, and location. This feature can help address the issue of cluttered layouts and overwhelming amounts of information that some Daily Mail users have complained about.</a:t>
            </a:r>
            <a:endParaRPr lang="en-US"/>
          </a:p>
          <a:p>
            <a:r>
              <a:rPr lang="en-IE"/>
              <a:t> </a:t>
            </a:r>
            <a:endParaRPr lang="en-US"/>
          </a:p>
          <a:p>
            <a:pPr marL="285750" indent="-285750">
              <a:buFont typeface="Arial"/>
              <a:buChar char="•"/>
            </a:pPr>
            <a:r>
              <a:rPr lang="en-IE" b="1"/>
              <a:t>Comment Moderation:</a:t>
            </a:r>
            <a:r>
              <a:rPr lang="en-IE"/>
              <a:t> Social media platforms such as Facebook and Twitter have implemented robust comment moderation features that use artificial intelligence and human moderators to remove hate speech, trolling, and other inappropriate content. Implementing similar comment moderation features on the Daily Mail website can help address concerns about the website's comment sections.</a:t>
            </a:r>
            <a:br>
              <a:rPr lang="en-IE">
                <a:cs typeface="+mn-lt"/>
              </a:rPr>
            </a:br>
            <a:br>
              <a:rPr lang="en-IE">
                <a:cs typeface="+mn-lt"/>
              </a:rPr>
            </a:br>
            <a:r>
              <a:rPr lang="en-IE"/>
              <a:t> </a:t>
            </a:r>
            <a:endParaRPr lang="en-US"/>
          </a:p>
          <a:p>
            <a:pPr marL="285750" indent="-285750">
              <a:buFont typeface="Arial"/>
              <a:buChar char="•"/>
            </a:pPr>
            <a:r>
              <a:rPr lang="en-IE" b="1"/>
              <a:t>Simplified User Interface:</a:t>
            </a:r>
            <a:r>
              <a:rPr lang="en-IE"/>
              <a:t> Some news websites such as BBC News and The Guardian have implemented simplified user interfaces that prioritize readability, ease of use, and accessibility. Simplifying the user interface of the Daily Mail website can help address complaints about cluttered layouts and overwhelming amounts of information.</a:t>
            </a:r>
            <a:br>
              <a:rPr lang="en-IE">
                <a:cs typeface="+mn-lt"/>
              </a:rPr>
            </a:br>
            <a:br>
              <a:rPr lang="en-IE">
                <a:cs typeface="+mn-lt"/>
              </a:rPr>
            </a:br>
            <a:r>
              <a:rPr lang="en-IE"/>
              <a:t> </a:t>
            </a:r>
            <a:endParaRPr lang="en-US"/>
          </a:p>
          <a:p>
            <a:pPr marL="285750" indent="-285750">
              <a:buFont typeface="Arial"/>
              <a:buChar char="•"/>
            </a:pPr>
            <a:r>
              <a:rPr lang="en-IE" b="1"/>
              <a:t>Fact-Checking:</a:t>
            </a:r>
            <a:r>
              <a:rPr lang="en-IE"/>
              <a:t> In recent years, there has been an increasing focus on fact-checking and combating fake news. Some news organizations such as The Washington Post and Reuters have implemented fact-checking features that help users verify the accuracy of news articles. Implementing fact-checking features on the Daily Mail website can help address concerns about sensationalist and biased reporting.</a:t>
            </a:r>
            <a:br>
              <a:rPr lang="en-IE">
                <a:cs typeface="+mn-lt"/>
              </a:rPr>
            </a:br>
            <a:br>
              <a:rPr lang="en-IE">
                <a:cs typeface="+mn-lt"/>
              </a:rPr>
            </a:br>
            <a:r>
              <a:rPr lang="en-IE"/>
              <a:t> </a:t>
            </a:r>
            <a:endParaRPr lang="en-US"/>
          </a:p>
          <a:p>
            <a:pPr marL="285750" indent="-285750">
              <a:buFont typeface="Arial"/>
              <a:buChar char="•"/>
            </a:pPr>
            <a:r>
              <a:rPr lang="en-IE" b="1"/>
              <a:t>User Feedback:</a:t>
            </a:r>
            <a:r>
              <a:rPr lang="en-IE"/>
              <a:t> Many apps and websites have implemented user feedback features that allow users to rate articles, provide feedback, and suggest improvements. Implementing a user feedback feature on the Daily Mail website can help the organization understand the needs and preferences of its users and make improvements accordingly.</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05FFCA48-F233-428D-AE8D-7C3BDF17B381}" type="slidenum">
              <a:t>11</a:t>
            </a:fld>
            <a:endParaRPr lang="en-US"/>
          </a:p>
        </p:txBody>
      </p:sp>
    </p:spTree>
    <p:extLst>
      <p:ext uri="{BB962C8B-B14F-4D97-AF65-F5344CB8AC3E}">
        <p14:creationId xmlns:p14="http://schemas.microsoft.com/office/powerpoint/2010/main" val="1314113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5A069CB8-F204-4D06-B913-C5A26A89888A}" type="datetimeFigureOut">
              <a:rPr lang="en-US" dirty="0"/>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317601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B6E300-0A13-4A81-945A-7333C271A069}" type="datetimeFigureOut">
              <a:rPr lang="en-US" dirty="0"/>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536329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671962-1EA4-46E7-BCB0-F36CE46D1A59}" type="datetimeFigureOut">
              <a:rPr lang="en-US" dirty="0"/>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41734757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0BB376-B19C-488D-ABEB-03C7E6E9E3E0}" type="datetimeFigureOut">
              <a:rPr lang="en-US" dirty="0"/>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9637A9-119A-49DA-BD12-AAC58B377D80}" type="slidenum">
              <a:rPr lang="en-US" dirty="0"/>
              <a:t>‹#›</a:t>
            </a:fld>
            <a:endParaRPr lang="en-US"/>
          </a:p>
        </p:txBody>
      </p:sp>
    </p:spTree>
    <p:extLst>
      <p:ext uri="{BB962C8B-B14F-4D97-AF65-F5344CB8AC3E}">
        <p14:creationId xmlns:p14="http://schemas.microsoft.com/office/powerpoint/2010/main" val="184036278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6F077B-A50F-4D64-8574-E2D6A98A5553}" type="datetimeFigureOut">
              <a:rPr lang="en-US" dirty="0"/>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61219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D9E2A62-1983-43A1-A163-D8AA46534C80}" type="datetimeFigureOut">
              <a:rPr lang="en-US" dirty="0"/>
              <a:t>3/9/2023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80537978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8F3E3B-34E3-4345-B2A1-994B83598A9C}" type="datetimeFigureOut">
              <a:rPr lang="en-US" dirty="0"/>
              <a:t>3/9/2023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96640331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816C96-82A1-4D77-8ADA-627AC6FE3D65}" type="datetimeFigureOut">
              <a:rPr lang="en-US" dirty="0"/>
              <a:t>3/9/2023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60516222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102C1E-28F2-47E9-802D-339E64E2F920}" type="datetimeFigureOut">
              <a:rPr lang="en-US" dirty="0"/>
              <a:t>3/9/2023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9334806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4271A48-F18A-45B3-BC05-1E27DA3F88AF}" type="datetimeFigureOut">
              <a:rPr lang="en-US" dirty="0"/>
              <a:t>3/9/2023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52973247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B747F8-9654-4282-85D2-65F41AAE7A75}" type="datetimeFigureOut">
              <a:rPr lang="en-US" dirty="0"/>
              <a:t>3/9/2023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6725113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DC5B261-8843-42D1-AAFC-05E20E2D9B97}" type="datetimeFigureOut">
              <a:rPr lang="en-US" dirty="0"/>
              <a:t>3/9/2023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653117"/>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5">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120FBA-AE3C-0BB2-E294-DF2F53D5CCCC}"/>
              </a:ext>
            </a:extLst>
          </p:cNvPr>
          <p:cNvSpPr>
            <a:spLocks noGrp="1"/>
          </p:cNvSpPr>
          <p:nvPr>
            <p:ph type="ctrTitle"/>
          </p:nvPr>
        </p:nvSpPr>
        <p:spPr>
          <a:xfrm>
            <a:off x="6021" y="250952"/>
            <a:ext cx="12193880" cy="3129219"/>
          </a:xfrm>
        </p:spPr>
        <p:txBody>
          <a:bodyPr>
            <a:normAutofit/>
          </a:bodyPr>
          <a:lstStyle/>
          <a:p>
            <a:pPr algn="ctr"/>
            <a:r>
              <a:rPr lang="pl-PL" b="1" dirty="0">
                <a:ea typeface="+mj-lt"/>
                <a:cs typeface="+mj-lt"/>
              </a:rPr>
              <a:t>HCI CA 1: User Research </a:t>
            </a:r>
            <a:r>
              <a:rPr lang="pl-PL" dirty="0">
                <a:ea typeface="+mj-lt"/>
                <a:cs typeface="+mj-lt"/>
              </a:rPr>
              <a:t> </a:t>
            </a:r>
            <a:endParaRPr lang="pl-PL" dirty="0">
              <a:cs typeface="Calibri Light" panose="020F0302020204030204"/>
            </a:endParaRPr>
          </a:p>
        </p:txBody>
      </p:sp>
      <p:sp>
        <p:nvSpPr>
          <p:cNvPr id="45" name="Rectangle 37">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F3A4F824-DBA2-33D9-4BC8-B319905D639A}"/>
              </a:ext>
            </a:extLst>
          </p:cNvPr>
          <p:cNvSpPr>
            <a:spLocks noGrp="1"/>
          </p:cNvSpPr>
          <p:nvPr>
            <p:ph type="subTitle" idx="1"/>
          </p:nvPr>
        </p:nvSpPr>
        <p:spPr>
          <a:xfrm>
            <a:off x="8792" y="5234647"/>
            <a:ext cx="12184474" cy="1143000"/>
          </a:xfrm>
        </p:spPr>
        <p:txBody>
          <a:bodyPr vert="horz" lIns="91440" tIns="45720" rIns="91440" bIns="45720" rtlCol="0" anchor="t">
            <a:normAutofit/>
          </a:bodyPr>
          <a:lstStyle/>
          <a:p>
            <a:pPr algn="ctr"/>
            <a:r>
              <a:rPr lang="pl-PL" sz="2800" dirty="0">
                <a:solidFill>
                  <a:srgbClr val="FFFFFF"/>
                </a:solidFill>
                <a:cs typeface="Calibri"/>
              </a:rPr>
              <a:t>Rahul, Prabhjeet Bissora, Paulina Czarnota</a:t>
            </a:r>
            <a:endParaRPr lang="pl-PL" sz="2800" dirty="0">
              <a:solidFill>
                <a:srgbClr val="FFFFFF"/>
              </a:solidFill>
              <a:cs typeface="Calibri Light" panose="020F0302020204030204"/>
            </a:endParaRPr>
          </a:p>
        </p:txBody>
      </p:sp>
      <p:sp>
        <p:nvSpPr>
          <p:cNvPr id="46" name="Rectangle 39">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991A01C1-2338-0E33-0FA4-77FDE385E8C5}"/>
              </a:ext>
            </a:extLst>
          </p:cNvPr>
          <p:cNvSpPr txBox="1"/>
          <p:nvPr/>
        </p:nvSpPr>
        <p:spPr>
          <a:xfrm>
            <a:off x="5643418" y="2974109"/>
            <a:ext cx="65" cy="276999"/>
          </a:xfrm>
          <a:prstGeom prst="rect">
            <a:avLst/>
          </a:prstGeom>
          <a:noFill/>
        </p:spPr>
        <p:txBody>
          <a:bodyPr wrap="none" lIns="0" tIns="0" rIns="0" bIns="0" rtlCol="0">
            <a:spAutoFit/>
          </a:bodyPr>
          <a:lstStyle/>
          <a:p>
            <a:endParaRPr lang="en-IE" dirty="0"/>
          </a:p>
        </p:txBody>
      </p:sp>
    </p:spTree>
    <p:extLst>
      <p:ext uri="{BB962C8B-B14F-4D97-AF65-F5344CB8AC3E}">
        <p14:creationId xmlns:p14="http://schemas.microsoft.com/office/powerpoint/2010/main" val="14125881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DFE62-EB73-915B-31F1-F7A017A60194}"/>
              </a:ext>
            </a:extLst>
          </p:cNvPr>
          <p:cNvSpPr>
            <a:spLocks noGrp="1"/>
          </p:cNvSpPr>
          <p:nvPr>
            <p:ph type="title"/>
          </p:nvPr>
        </p:nvSpPr>
        <p:spPr>
          <a:xfrm>
            <a:off x="414868" y="139267"/>
            <a:ext cx="10938931" cy="753948"/>
          </a:xfrm>
        </p:spPr>
        <p:txBody>
          <a:bodyPr vert="horz" lIns="91440" tIns="45720" rIns="91440" bIns="45720" rtlCol="0" anchor="b">
            <a:normAutofit/>
          </a:bodyPr>
          <a:lstStyle/>
          <a:p>
            <a:r>
              <a:rPr lang="en-US" kern="1200">
                <a:solidFill>
                  <a:schemeClr val="tx1"/>
                </a:solidFill>
                <a:latin typeface="Calibri Light"/>
                <a:cs typeface="Calibri Light"/>
              </a:rPr>
              <a:t>Storyboard </a:t>
            </a:r>
            <a:r>
              <a:rPr lang="en-US">
                <a:solidFill>
                  <a:schemeClr val="tx1"/>
                </a:solidFill>
                <a:latin typeface="Calibri Light"/>
                <a:cs typeface="Calibri Light"/>
              </a:rPr>
              <a:t>“To Be”</a:t>
            </a:r>
            <a:endParaRPr lang="en-US" kern="1200">
              <a:solidFill>
                <a:schemeClr val="tx1"/>
              </a:solidFill>
              <a:latin typeface="Calibri Light"/>
              <a:cs typeface="Calibri Light"/>
            </a:endParaRPr>
          </a:p>
        </p:txBody>
      </p:sp>
      <p:pic>
        <p:nvPicPr>
          <p:cNvPr id="5" name="Picture 12">
            <a:extLst>
              <a:ext uri="{FF2B5EF4-FFF2-40B4-BE49-F238E27FC236}">
                <a16:creationId xmlns:a16="http://schemas.microsoft.com/office/drawing/2014/main" id="{FFD5F28A-3A61-55E9-63B2-D574F27B53AF}"/>
              </a:ext>
            </a:extLst>
          </p:cNvPr>
          <p:cNvPicPr>
            <a:picLocks noChangeAspect="1"/>
          </p:cNvPicPr>
          <p:nvPr/>
        </p:nvPicPr>
        <p:blipFill>
          <a:blip r:embed="rId2"/>
          <a:stretch>
            <a:fillRect/>
          </a:stretch>
        </p:blipFill>
        <p:spPr>
          <a:xfrm>
            <a:off x="11357013" y="4659587"/>
            <a:ext cx="320068" cy="342930"/>
          </a:xfrm>
          <a:prstGeom prst="rect">
            <a:avLst/>
          </a:prstGeom>
        </p:spPr>
      </p:pic>
      <p:pic>
        <p:nvPicPr>
          <p:cNvPr id="7" name="Picture 8" descr="Graphical user interface, website&#10;&#10;Description automatically generated">
            <a:extLst>
              <a:ext uri="{FF2B5EF4-FFF2-40B4-BE49-F238E27FC236}">
                <a16:creationId xmlns:a16="http://schemas.microsoft.com/office/drawing/2014/main" id="{C0D1E3DF-4E7A-939C-6400-F895329B5C26}"/>
              </a:ext>
            </a:extLst>
          </p:cNvPr>
          <p:cNvPicPr>
            <a:picLocks noChangeAspect="1"/>
          </p:cNvPicPr>
          <p:nvPr/>
        </p:nvPicPr>
        <p:blipFill>
          <a:blip r:embed="rId3"/>
          <a:stretch>
            <a:fillRect/>
          </a:stretch>
        </p:blipFill>
        <p:spPr>
          <a:xfrm>
            <a:off x="412596" y="961632"/>
            <a:ext cx="11431857" cy="53150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90165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A95D2-4F0C-704A-6918-4C9EBC2D0F20}"/>
              </a:ext>
            </a:extLst>
          </p:cNvPr>
          <p:cNvSpPr>
            <a:spLocks noGrp="1"/>
          </p:cNvSpPr>
          <p:nvPr>
            <p:ph type="title"/>
          </p:nvPr>
        </p:nvSpPr>
        <p:spPr>
          <a:xfrm>
            <a:off x="1097280" y="286603"/>
            <a:ext cx="10058400" cy="1450757"/>
          </a:xfrm>
        </p:spPr>
        <p:txBody>
          <a:bodyPr>
            <a:normAutofit/>
          </a:bodyPr>
          <a:lstStyle/>
          <a:p>
            <a:r>
              <a:rPr lang="en-US">
                <a:cs typeface="Calibri Light"/>
              </a:rPr>
              <a:t>Design Ideas</a:t>
            </a:r>
            <a:endParaRPr lang="en-US"/>
          </a:p>
        </p:txBody>
      </p:sp>
      <p:sp>
        <p:nvSpPr>
          <p:cNvPr id="3" name="Content Placeholder 2">
            <a:extLst>
              <a:ext uri="{FF2B5EF4-FFF2-40B4-BE49-F238E27FC236}">
                <a16:creationId xmlns:a16="http://schemas.microsoft.com/office/drawing/2014/main" id="{FB33F013-7C5B-56F4-90F7-60AEFD926F6F}"/>
              </a:ext>
            </a:extLst>
          </p:cNvPr>
          <p:cNvSpPr>
            <a:spLocks noGrp="1"/>
          </p:cNvSpPr>
          <p:nvPr>
            <p:ph idx="1"/>
          </p:nvPr>
        </p:nvSpPr>
        <p:spPr>
          <a:xfrm>
            <a:off x="1097279" y="1845734"/>
            <a:ext cx="6454987" cy="4023360"/>
          </a:xfrm>
        </p:spPr>
        <p:txBody>
          <a:bodyPr vert="horz" lIns="91440" tIns="45720" rIns="91440" bIns="45720" rtlCol="0">
            <a:normAutofit/>
          </a:bodyPr>
          <a:lstStyle/>
          <a:p>
            <a:pPr>
              <a:buFont typeface="Wingdings" panose="020F0502020204030204" pitchFamily="34" charset="0"/>
              <a:buChar char="v"/>
            </a:pPr>
            <a:r>
              <a:rPr lang="en-IE">
                <a:ea typeface="+mn-lt"/>
                <a:cs typeface="+mn-lt"/>
              </a:rPr>
              <a:t> Personalized News Feed</a:t>
            </a:r>
            <a:endParaRPr lang="pl-PL"/>
          </a:p>
          <a:p>
            <a:pPr>
              <a:buFont typeface="Wingdings" panose="020F0502020204030204" pitchFamily="34" charset="0"/>
              <a:buChar char="v"/>
            </a:pPr>
            <a:r>
              <a:rPr lang="en-IE">
                <a:ea typeface="+mn-lt"/>
                <a:cs typeface="+mn-lt"/>
              </a:rPr>
              <a:t> Comment Moderation</a:t>
            </a:r>
          </a:p>
          <a:p>
            <a:pPr>
              <a:buFont typeface="Wingdings" panose="020F0502020204030204" pitchFamily="34" charset="0"/>
              <a:buChar char="v"/>
            </a:pPr>
            <a:r>
              <a:rPr lang="en-IE">
                <a:ea typeface="+mn-lt"/>
                <a:cs typeface="+mn-lt"/>
              </a:rPr>
              <a:t> Simplified User Interface</a:t>
            </a:r>
          </a:p>
          <a:p>
            <a:pPr>
              <a:buFont typeface="Wingdings" panose="020F0502020204030204" pitchFamily="34" charset="0"/>
              <a:buChar char="v"/>
            </a:pPr>
            <a:r>
              <a:rPr lang="en-IE">
                <a:ea typeface="+mn-lt"/>
                <a:cs typeface="+mn-lt"/>
              </a:rPr>
              <a:t> Fact-Checking</a:t>
            </a:r>
          </a:p>
          <a:p>
            <a:pPr>
              <a:buFont typeface="Wingdings" panose="020F0502020204030204" pitchFamily="34" charset="0"/>
              <a:buChar char="v"/>
            </a:pPr>
            <a:r>
              <a:rPr lang="en-IE">
                <a:ea typeface="+mn-lt"/>
                <a:cs typeface="+mn-lt"/>
              </a:rPr>
              <a:t> User Feedback</a:t>
            </a:r>
            <a:endParaRPr lang="en-IE">
              <a:cs typeface="Calibri"/>
            </a:endParaRPr>
          </a:p>
        </p:txBody>
      </p:sp>
      <p:pic>
        <p:nvPicPr>
          <p:cNvPr id="4" name="Picture 4" descr="A picture containing icon&#10;&#10;Description automatically generated">
            <a:extLst>
              <a:ext uri="{FF2B5EF4-FFF2-40B4-BE49-F238E27FC236}">
                <a16:creationId xmlns:a16="http://schemas.microsoft.com/office/drawing/2014/main" id="{351EFEB0-F9A9-8518-B122-3A0D32E59A7A}"/>
              </a:ext>
            </a:extLst>
          </p:cNvPr>
          <p:cNvPicPr>
            <a:picLocks noChangeAspect="1"/>
          </p:cNvPicPr>
          <p:nvPr/>
        </p:nvPicPr>
        <p:blipFill rotWithShape="1">
          <a:blip r:embed="rId3"/>
          <a:srcRect l="4990" r="4693" b="5"/>
          <a:stretch/>
        </p:blipFill>
        <p:spPr>
          <a:xfrm>
            <a:off x="5602870" y="1812836"/>
            <a:ext cx="4819032" cy="4430567"/>
          </a:xfrm>
          <a:prstGeom prst="ellipse">
            <a:avLst/>
          </a:prstGeom>
          <a:ln>
            <a:noFill/>
          </a:ln>
          <a:effectLst>
            <a:softEdge rad="112500"/>
          </a:effectLst>
        </p:spPr>
      </p:pic>
    </p:spTree>
    <p:extLst>
      <p:ext uri="{BB962C8B-B14F-4D97-AF65-F5344CB8AC3E}">
        <p14:creationId xmlns:p14="http://schemas.microsoft.com/office/powerpoint/2010/main" val="2518595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D433-9AF6-2C70-6234-533A9E5588B7}"/>
              </a:ext>
            </a:extLst>
          </p:cNvPr>
          <p:cNvSpPr>
            <a:spLocks noGrp="1"/>
          </p:cNvSpPr>
          <p:nvPr>
            <p:ph type="title"/>
          </p:nvPr>
        </p:nvSpPr>
        <p:spPr>
          <a:xfrm>
            <a:off x="1097280" y="286603"/>
            <a:ext cx="10058400" cy="1450757"/>
          </a:xfrm>
        </p:spPr>
        <p:txBody>
          <a:bodyPr>
            <a:normAutofit/>
          </a:bodyPr>
          <a:lstStyle/>
          <a:p>
            <a:r>
              <a:rPr lang="en-IE"/>
              <a:t>Personalised News Field </a:t>
            </a:r>
          </a:p>
        </p:txBody>
      </p:sp>
      <p:pic>
        <p:nvPicPr>
          <p:cNvPr id="4" name="Picture 5" descr="Graphical user interface, text, application, email&#10;&#10;Description automatically generated">
            <a:extLst>
              <a:ext uri="{FF2B5EF4-FFF2-40B4-BE49-F238E27FC236}">
                <a16:creationId xmlns:a16="http://schemas.microsoft.com/office/drawing/2014/main" id="{91E91C6A-6156-6B7E-F3B4-2D114F1BACA1}"/>
              </a:ext>
            </a:extLst>
          </p:cNvPr>
          <p:cNvPicPr>
            <a:picLocks noChangeAspect="1"/>
          </p:cNvPicPr>
          <p:nvPr/>
        </p:nvPicPr>
        <p:blipFill>
          <a:blip r:embed="rId2"/>
          <a:stretch>
            <a:fillRect/>
          </a:stretch>
        </p:blipFill>
        <p:spPr>
          <a:xfrm>
            <a:off x="51025" y="1798227"/>
            <a:ext cx="4580448" cy="4478602"/>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4B3D65FA-5B2C-21DE-EE4A-59C00B4AA197}"/>
              </a:ext>
            </a:extLst>
          </p:cNvPr>
          <p:cNvSpPr>
            <a:spLocks noGrp="1"/>
          </p:cNvSpPr>
          <p:nvPr>
            <p:ph idx="1"/>
          </p:nvPr>
        </p:nvSpPr>
        <p:spPr>
          <a:xfrm>
            <a:off x="4696177" y="1714375"/>
            <a:ext cx="7437873" cy="4596867"/>
          </a:xfrm>
        </p:spPr>
        <p:txBody>
          <a:bodyPr vert="horz" lIns="0" tIns="45720" rIns="0" bIns="45720" rtlCol="0" anchor="t">
            <a:noAutofit/>
          </a:bodyPr>
          <a:lstStyle/>
          <a:p>
            <a:pPr>
              <a:buFont typeface="Wingdings" panose="05000000000000000000" pitchFamily="2" charset="2"/>
              <a:buChar char="v"/>
            </a:pPr>
            <a:r>
              <a:rPr lang="en-IE">
                <a:ea typeface="+mn-lt"/>
                <a:cs typeface="+mn-lt"/>
              </a:rPr>
              <a:t> The Daily Mail could enhance its news delivery by customizing its news presentation according to the user's typical reading preferences.</a:t>
            </a:r>
            <a:endParaRPr lang="en-IE">
              <a:cs typeface="Calibri"/>
            </a:endParaRPr>
          </a:p>
          <a:p>
            <a:pPr>
              <a:buFont typeface="Wingdings" panose="05000000000000000000" pitchFamily="2" charset="2"/>
              <a:buChar char="v"/>
            </a:pPr>
            <a:r>
              <a:rPr lang="en-IE"/>
              <a:t> Currently, the Daily Mail presents a wide array of different news genres that make it difficult for the user to find the news that they want to read the most.</a:t>
            </a:r>
            <a:endParaRPr lang="en-IE">
              <a:cs typeface="Calibri"/>
            </a:endParaRPr>
          </a:p>
          <a:p>
            <a:pPr>
              <a:buFont typeface="Wingdings" panose="05000000000000000000" pitchFamily="2" charset="2"/>
              <a:buChar char="v"/>
            </a:pPr>
            <a:r>
              <a:rPr lang="en-IE"/>
              <a:t> By gathering the user’s data, it could prioritise the genre of news that the user reads the most, which could lead to a better user experience.</a:t>
            </a:r>
            <a:endParaRPr lang="en-IE">
              <a:cs typeface="Calibri"/>
            </a:endParaRPr>
          </a:p>
          <a:p>
            <a:pPr>
              <a:buFont typeface="Wingdings" panose="05000000000000000000" pitchFamily="2" charset="2"/>
              <a:buChar char="v"/>
            </a:pPr>
            <a:r>
              <a:rPr lang="en-IE"/>
              <a:t> This is commonly used in news sites such as Flipboard and Google News to appeal to the user and keep them engaged. If the Daily Mail were to implement this, it would lead to an improvement in the layout and allow for readers to navigate the website more easily.</a:t>
            </a:r>
            <a:endParaRPr lang="en-IE">
              <a:cs typeface="Calibri"/>
            </a:endParaRPr>
          </a:p>
          <a:p>
            <a:pPr>
              <a:buFont typeface="Wingdings" panose="05000000000000000000" pitchFamily="2" charset="2"/>
              <a:buChar char="v"/>
            </a:pPr>
            <a:r>
              <a:rPr lang="en-IE"/>
              <a:t> In Danielle Thompson’s case, since her primary news interest is sports, the Daily Mail </a:t>
            </a:r>
            <a:r>
              <a:rPr lang="en-IE">
                <a:ea typeface="+mn-lt"/>
                <a:cs typeface="+mn-lt"/>
              </a:rPr>
              <a:t>could feature sports news at the top of her 'feed' to help her navigate the site more effectively.</a:t>
            </a:r>
            <a:endParaRPr lang="en-IE">
              <a:cs typeface="Calibri"/>
            </a:endParaRPr>
          </a:p>
        </p:txBody>
      </p:sp>
    </p:spTree>
    <p:extLst>
      <p:ext uri="{BB962C8B-B14F-4D97-AF65-F5344CB8AC3E}">
        <p14:creationId xmlns:p14="http://schemas.microsoft.com/office/powerpoint/2010/main" val="21297417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AC2B-4062-E2C0-517D-9ED8AE2E021C}"/>
              </a:ext>
            </a:extLst>
          </p:cNvPr>
          <p:cNvSpPr>
            <a:spLocks noGrp="1"/>
          </p:cNvSpPr>
          <p:nvPr>
            <p:ph type="title"/>
          </p:nvPr>
        </p:nvSpPr>
        <p:spPr/>
        <p:txBody>
          <a:bodyPr/>
          <a:lstStyle/>
          <a:p>
            <a:r>
              <a:rPr lang="en-IE" dirty="0"/>
              <a:t>Comment Moderation</a:t>
            </a:r>
          </a:p>
        </p:txBody>
      </p:sp>
      <p:sp>
        <p:nvSpPr>
          <p:cNvPr id="3" name="Content Placeholder 2">
            <a:extLst>
              <a:ext uri="{FF2B5EF4-FFF2-40B4-BE49-F238E27FC236}">
                <a16:creationId xmlns:a16="http://schemas.microsoft.com/office/drawing/2014/main" id="{9D0456AF-1DD7-3D87-BDAC-EBA601B2AF8C}"/>
              </a:ext>
            </a:extLst>
          </p:cNvPr>
          <p:cNvSpPr>
            <a:spLocks noGrp="1"/>
          </p:cNvSpPr>
          <p:nvPr>
            <p:ph idx="1"/>
          </p:nvPr>
        </p:nvSpPr>
        <p:spPr>
          <a:xfrm>
            <a:off x="1097280" y="1845734"/>
            <a:ext cx="10058400" cy="4286767"/>
          </a:xfrm>
        </p:spPr>
        <p:txBody>
          <a:bodyPr vert="horz" lIns="0" tIns="45720" rIns="0" bIns="45720" rtlCol="0" anchor="t">
            <a:normAutofit/>
          </a:bodyPr>
          <a:lstStyle/>
          <a:p>
            <a:pPr>
              <a:buFont typeface="Wingdings" panose="05000000000000000000" pitchFamily="2" charset="2"/>
              <a:buChar char="v"/>
            </a:pPr>
            <a:r>
              <a:rPr lang="en-IE">
                <a:ea typeface="+mn-lt"/>
                <a:cs typeface="+mn-lt"/>
              </a:rPr>
              <a:t> One of the main issues with the Daily Mail is the misuse and abuse of its comment section. To tackle this problem, the following measures could be implemented:</a:t>
            </a:r>
            <a:endParaRPr lang="en-IE">
              <a:cs typeface="Calibri"/>
            </a:endParaRPr>
          </a:p>
          <a:p>
            <a:pPr marL="383540" lvl="1">
              <a:buFont typeface="Wingdings" panose="020F0502020204030204" pitchFamily="34" charset="0"/>
              <a:buChar char="ü"/>
            </a:pPr>
            <a:endParaRPr lang="en-IE" sz="2000">
              <a:ea typeface="+mn-lt"/>
              <a:cs typeface="+mn-lt"/>
            </a:endParaRPr>
          </a:p>
          <a:p>
            <a:pPr marL="566420" lvl="2">
              <a:buFont typeface="Wingdings" pitchFamily="34" charset="0"/>
              <a:buChar char="ü"/>
            </a:pPr>
            <a:r>
              <a:rPr lang="en-IE" sz="2000">
                <a:ea typeface="+mn-lt"/>
                <a:cs typeface="+mn-lt"/>
              </a:rPr>
              <a:t> The Daily Mail should moderate the comment section more closely. This could involve having a report button for comments that violate their hate speech policy, and having both human and AI moderators who monitor each comment for any violations. This approach is commonly used on social media platforms like Facebook and Twitter.</a:t>
            </a:r>
            <a:endParaRPr lang="en-IE" sz="2000">
              <a:cs typeface="Calibri" panose="020F0502020204030204"/>
            </a:endParaRPr>
          </a:p>
          <a:p>
            <a:pPr marL="566420" lvl="2">
              <a:buFont typeface="Wingdings" pitchFamily="34" charset="0"/>
              <a:buChar char="ü"/>
            </a:pPr>
            <a:r>
              <a:rPr lang="en-IE" sz="2000">
                <a:ea typeface="+mn-lt"/>
                <a:cs typeface="+mn-lt"/>
              </a:rPr>
              <a:t> Headlines should be designed to be less sensationalist and controversial. Extreme headlines tend to attract the most extreme opinions, which can fuel heated and unhealthy discussions in the comment section.</a:t>
            </a:r>
            <a:endParaRPr lang="en-IE" sz="2000">
              <a:cs typeface="Calibri" panose="020F0502020204030204"/>
            </a:endParaRPr>
          </a:p>
          <a:p>
            <a:pPr marL="566420" lvl="2">
              <a:buFont typeface="Wingdings" pitchFamily="34" charset="0"/>
              <a:buChar char="ü"/>
            </a:pPr>
            <a:r>
              <a:rPr lang="en-IE" sz="2000">
                <a:ea typeface="+mn-lt"/>
                <a:cs typeface="+mn-lt"/>
              </a:rPr>
              <a:t> By making the Daily Mail more user-friendly and promoting healthy discussions, readers could also provide feedback on the quality of the articles. This feedback can help the Daily Mail improve the accuracy of its reporting.</a:t>
            </a:r>
            <a:endParaRPr lang="en-IE" sz="2000">
              <a:cs typeface="Calibri" panose="020F0502020204030204"/>
            </a:endParaRPr>
          </a:p>
          <a:p>
            <a:pPr>
              <a:buFont typeface="Wingdings" panose="05000000000000000000" pitchFamily="2" charset="2"/>
              <a:buChar char="v"/>
            </a:pPr>
            <a:endParaRPr lang="en-IE">
              <a:cs typeface="Calibri" panose="020F0502020204030204"/>
            </a:endParaRPr>
          </a:p>
        </p:txBody>
      </p:sp>
    </p:spTree>
    <p:extLst>
      <p:ext uri="{BB962C8B-B14F-4D97-AF65-F5344CB8AC3E}">
        <p14:creationId xmlns:p14="http://schemas.microsoft.com/office/powerpoint/2010/main" val="2125454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229D-1C97-5120-9041-8CB464D17CE9}"/>
              </a:ext>
            </a:extLst>
          </p:cNvPr>
          <p:cNvSpPr>
            <a:spLocks noGrp="1"/>
          </p:cNvSpPr>
          <p:nvPr>
            <p:ph type="title"/>
          </p:nvPr>
        </p:nvSpPr>
        <p:spPr/>
        <p:txBody>
          <a:bodyPr/>
          <a:lstStyle/>
          <a:p>
            <a:r>
              <a:rPr lang="en-IE"/>
              <a:t>Simplified User Interface</a:t>
            </a:r>
          </a:p>
        </p:txBody>
      </p:sp>
      <p:sp>
        <p:nvSpPr>
          <p:cNvPr id="3" name="Content Placeholder 2">
            <a:extLst>
              <a:ext uri="{FF2B5EF4-FFF2-40B4-BE49-F238E27FC236}">
                <a16:creationId xmlns:a16="http://schemas.microsoft.com/office/drawing/2014/main" id="{0DD2D8AD-59F9-9419-4454-4B008935CCA9}"/>
              </a:ext>
            </a:extLst>
          </p:cNvPr>
          <p:cNvSpPr>
            <a:spLocks noGrp="1"/>
          </p:cNvSpPr>
          <p:nvPr>
            <p:ph idx="1"/>
          </p:nvPr>
        </p:nvSpPr>
        <p:spPr/>
        <p:txBody>
          <a:bodyPr vert="horz" lIns="0" tIns="45720" rIns="0" bIns="45720" rtlCol="0" anchor="t">
            <a:normAutofit/>
          </a:bodyPr>
          <a:lstStyle/>
          <a:p>
            <a:pPr>
              <a:buFont typeface="Wingdings" panose="05000000000000000000" pitchFamily="2" charset="2"/>
              <a:buChar char="v"/>
            </a:pPr>
            <a:r>
              <a:rPr lang="en-IE"/>
              <a:t> When opening the Daily Mail’s website, the user is assaulted with large headlines, white space and differing font lengths that make it very difficult for the user to make out anything.</a:t>
            </a:r>
            <a:endParaRPr lang="en-IE">
              <a:cs typeface="Calibri"/>
            </a:endParaRPr>
          </a:p>
          <a:p>
            <a:pPr>
              <a:buFont typeface="Wingdings" panose="05000000000000000000" pitchFamily="2" charset="2"/>
              <a:buChar char="v"/>
            </a:pPr>
            <a:r>
              <a:rPr lang="en-IE"/>
              <a:t> This is because the website prioritises clickbait headlines over readability that lead to a very complicated user interface.</a:t>
            </a:r>
            <a:endParaRPr lang="en-IE">
              <a:cs typeface="Calibri"/>
            </a:endParaRPr>
          </a:p>
          <a:p>
            <a:pPr>
              <a:buFont typeface="Wingdings" panose="05000000000000000000" pitchFamily="2" charset="2"/>
              <a:buChar char="v"/>
            </a:pPr>
            <a:r>
              <a:rPr lang="en-IE"/>
              <a:t> This is in contrast to the BBC, which uses a simplified user interface that is easier to read and understand for the user.</a:t>
            </a:r>
            <a:endParaRPr lang="en-IE">
              <a:cs typeface="Calibri"/>
            </a:endParaRPr>
          </a:p>
          <a:p>
            <a:pPr>
              <a:buFont typeface="Wingdings" panose="05000000000000000000" pitchFamily="2" charset="2"/>
              <a:buChar char="v"/>
            </a:pPr>
            <a:r>
              <a:rPr lang="en-IE"/>
              <a:t> The Daily Mail could shift to this approach by streamlining the font sizes and getting rid of the white space. It could integrate the ads in the same space as the news articles to address the criticism of excessive ads that is often brought up.</a:t>
            </a:r>
            <a:endParaRPr lang="en-IE">
              <a:cs typeface="Calibri"/>
            </a:endParaRPr>
          </a:p>
          <a:p>
            <a:pPr>
              <a:buFont typeface="Wingdings" panose="05000000000000000000" pitchFamily="2" charset="2"/>
              <a:buChar char="v"/>
            </a:pPr>
            <a:r>
              <a:rPr lang="en-IE"/>
              <a:t> In the case of Danielle Thompson, the easy UI could make her want to read the website more due to it being easier to navigate the website, and less ads that stick out to her.</a:t>
            </a:r>
            <a:endParaRPr lang="en-IE">
              <a:cs typeface="Calibri"/>
            </a:endParaRPr>
          </a:p>
          <a:p>
            <a:pPr>
              <a:buFont typeface="Wingdings" panose="05000000000000000000" pitchFamily="2" charset="2"/>
              <a:buChar char="v"/>
            </a:pPr>
            <a:endParaRPr lang="en-IE"/>
          </a:p>
          <a:p>
            <a:pPr>
              <a:buFont typeface="Wingdings" panose="05000000000000000000" pitchFamily="2" charset="2"/>
              <a:buChar char="v"/>
            </a:pPr>
            <a:endParaRPr lang="en-IE"/>
          </a:p>
        </p:txBody>
      </p:sp>
    </p:spTree>
    <p:extLst>
      <p:ext uri="{BB962C8B-B14F-4D97-AF65-F5344CB8AC3E}">
        <p14:creationId xmlns:p14="http://schemas.microsoft.com/office/powerpoint/2010/main" val="19507792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EC4A-60DB-54CF-26BF-AC7F1995EB98}"/>
              </a:ext>
            </a:extLst>
          </p:cNvPr>
          <p:cNvSpPr>
            <a:spLocks noGrp="1"/>
          </p:cNvSpPr>
          <p:nvPr>
            <p:ph type="title"/>
          </p:nvPr>
        </p:nvSpPr>
        <p:spPr>
          <a:xfrm>
            <a:off x="1097280" y="286603"/>
            <a:ext cx="10058400" cy="1450757"/>
          </a:xfrm>
        </p:spPr>
        <p:txBody>
          <a:bodyPr>
            <a:normAutofit/>
          </a:bodyPr>
          <a:lstStyle/>
          <a:p>
            <a:r>
              <a:rPr lang="en-IE"/>
              <a:t>Fact-checking &amp; User Feedback</a:t>
            </a:r>
          </a:p>
        </p:txBody>
      </p:sp>
      <p:pic>
        <p:nvPicPr>
          <p:cNvPr id="6" name="Picture 6" descr="Graphical user interface, text, application&#10;&#10;Description automatically generated">
            <a:extLst>
              <a:ext uri="{FF2B5EF4-FFF2-40B4-BE49-F238E27FC236}">
                <a16:creationId xmlns:a16="http://schemas.microsoft.com/office/drawing/2014/main" id="{888C5342-3500-3E8F-2976-83D7DFA0066D}"/>
              </a:ext>
            </a:extLst>
          </p:cNvPr>
          <p:cNvPicPr>
            <a:picLocks noChangeAspect="1"/>
          </p:cNvPicPr>
          <p:nvPr/>
        </p:nvPicPr>
        <p:blipFill>
          <a:blip r:embed="rId2"/>
          <a:stretch>
            <a:fillRect/>
          </a:stretch>
        </p:blipFill>
        <p:spPr>
          <a:xfrm>
            <a:off x="60432" y="1800093"/>
            <a:ext cx="4468475" cy="4437240"/>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5EFC785A-E86E-23E4-4489-7489EF001A88}"/>
              </a:ext>
            </a:extLst>
          </p:cNvPr>
          <p:cNvSpPr>
            <a:spLocks noGrp="1"/>
          </p:cNvSpPr>
          <p:nvPr>
            <p:ph idx="1"/>
          </p:nvPr>
        </p:nvSpPr>
        <p:spPr>
          <a:xfrm>
            <a:off x="4620918" y="1733649"/>
            <a:ext cx="7494317" cy="4502333"/>
          </a:xfrm>
        </p:spPr>
        <p:txBody>
          <a:bodyPr vert="horz" lIns="0" tIns="45720" rIns="0" bIns="45720" rtlCol="0" anchor="t">
            <a:noAutofit/>
          </a:bodyPr>
          <a:lstStyle/>
          <a:p>
            <a:pPr>
              <a:buFont typeface="Wingdings" panose="05000000000000000000" pitchFamily="2" charset="2"/>
              <a:buChar char="v"/>
            </a:pPr>
            <a:r>
              <a:rPr lang="en-IE"/>
              <a:t> The Daily Mail has a reputation of having sensationalist headlines, and that translates onto its articles, where there is often a lot of fake news and bad reporting.</a:t>
            </a:r>
            <a:endParaRPr lang="en-IE">
              <a:cs typeface="Calibri"/>
            </a:endParaRPr>
          </a:p>
          <a:p>
            <a:pPr>
              <a:buFont typeface="Wingdings" panose="05000000000000000000" pitchFamily="2" charset="2"/>
              <a:buChar char="v"/>
            </a:pPr>
            <a:r>
              <a:rPr lang="en-IE"/>
              <a:t> It is clear that the Daily Mail takes a quantity-over-quality approach, leading to the articles being very inaccurate and inconsistent in quality.</a:t>
            </a:r>
            <a:endParaRPr lang="en-IE">
              <a:cs typeface="Calibri"/>
            </a:endParaRPr>
          </a:p>
          <a:p>
            <a:pPr>
              <a:buFont typeface="Wingdings" panose="05000000000000000000" pitchFamily="2" charset="2"/>
              <a:buChar char="v"/>
            </a:pPr>
            <a:r>
              <a:rPr lang="en-IE"/>
              <a:t> Prominent media sites such as the Washington Post and Reuters have fact-checking options that allow the users to report any inaccuracies in the articles.</a:t>
            </a:r>
            <a:endParaRPr lang="en-IE">
              <a:cs typeface="Calibri"/>
            </a:endParaRPr>
          </a:p>
          <a:p>
            <a:pPr>
              <a:buFont typeface="Wingdings" panose="05000000000000000000" pitchFamily="2" charset="2"/>
              <a:buChar char="v"/>
            </a:pPr>
            <a:r>
              <a:rPr lang="en-IE"/>
              <a:t> The Daily Mail could utilise this to improve its reputation regarding its reporting and reduce its reliance on sensationalist headlines and clickbait.</a:t>
            </a:r>
            <a:endParaRPr lang="en-IE">
              <a:cs typeface="Calibri"/>
            </a:endParaRPr>
          </a:p>
          <a:p>
            <a:pPr>
              <a:buFont typeface="Wingdings" panose="05000000000000000000" pitchFamily="2" charset="2"/>
              <a:buChar char="v"/>
            </a:pPr>
            <a:r>
              <a:rPr lang="en-IE"/>
              <a:t> In Danielle Thompson’s case, this would make her feel more secure regarding the credibility of the articles and would make her want to browse the site more.</a:t>
            </a:r>
            <a:endParaRPr lang="en-IE">
              <a:cs typeface="Calibri"/>
            </a:endParaRPr>
          </a:p>
        </p:txBody>
      </p:sp>
    </p:spTree>
    <p:extLst>
      <p:ext uri="{BB962C8B-B14F-4D97-AF65-F5344CB8AC3E}">
        <p14:creationId xmlns:p14="http://schemas.microsoft.com/office/powerpoint/2010/main" val="2950385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24A87F-E59B-B04F-2B56-0659BFFF1AB8}"/>
              </a:ext>
            </a:extLst>
          </p:cNvPr>
          <p:cNvSpPr txBox="1"/>
          <p:nvPr/>
        </p:nvSpPr>
        <p:spPr>
          <a:xfrm>
            <a:off x="3112655" y="2678545"/>
            <a:ext cx="5557034" cy="1200329"/>
          </a:xfrm>
          <a:prstGeom prst="rect">
            <a:avLst/>
          </a:prstGeom>
          <a:noFill/>
        </p:spPr>
        <p:txBody>
          <a:bodyPr wrap="none" rtlCol="0">
            <a:spAutoFit/>
          </a:bodyPr>
          <a:lstStyle/>
          <a:p>
            <a:r>
              <a:rPr lang="en-IE" sz="7200" dirty="0"/>
              <a:t>THANK YOU!!!</a:t>
            </a:r>
          </a:p>
        </p:txBody>
      </p:sp>
    </p:spTree>
    <p:extLst>
      <p:ext uri="{BB962C8B-B14F-4D97-AF65-F5344CB8AC3E}">
        <p14:creationId xmlns:p14="http://schemas.microsoft.com/office/powerpoint/2010/main" val="300680285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C4696-953E-5D8B-C067-1E6C6ABCF598}"/>
              </a:ext>
            </a:extLst>
          </p:cNvPr>
          <p:cNvSpPr>
            <a:spLocks noGrp="1"/>
          </p:cNvSpPr>
          <p:nvPr>
            <p:ph type="title"/>
          </p:nvPr>
        </p:nvSpPr>
        <p:spPr/>
        <p:txBody>
          <a:bodyPr/>
          <a:lstStyle/>
          <a:p>
            <a:r>
              <a:rPr lang="en-US">
                <a:cs typeface="Calibri Light"/>
              </a:rPr>
              <a:t>Dailymail.co.uk</a:t>
            </a:r>
            <a:endParaRPr lang="en-US" b="1">
              <a:cs typeface="Calibri Light" panose="020F0302020204030204"/>
            </a:endParaRPr>
          </a:p>
        </p:txBody>
      </p:sp>
      <p:sp>
        <p:nvSpPr>
          <p:cNvPr id="3" name="Content Placeholder 2">
            <a:extLst>
              <a:ext uri="{FF2B5EF4-FFF2-40B4-BE49-F238E27FC236}">
                <a16:creationId xmlns:a16="http://schemas.microsoft.com/office/drawing/2014/main" id="{F69AC6CB-30ED-9204-2D4D-A80F8D0506A8}"/>
              </a:ext>
            </a:extLst>
          </p:cNvPr>
          <p:cNvSpPr>
            <a:spLocks noGrp="1"/>
          </p:cNvSpPr>
          <p:nvPr>
            <p:ph idx="1"/>
          </p:nvPr>
        </p:nvSpPr>
        <p:spPr>
          <a:xfrm>
            <a:off x="1097280" y="1845734"/>
            <a:ext cx="5690840" cy="4023360"/>
          </a:xfrm>
        </p:spPr>
        <p:txBody>
          <a:bodyPr vert="horz" lIns="91440" tIns="45720" rIns="91440" bIns="45720" rtlCol="0" anchor="t">
            <a:normAutofit lnSpcReduction="10000"/>
          </a:bodyPr>
          <a:lstStyle/>
          <a:p>
            <a:pPr>
              <a:buFont typeface="Wingdings" panose="020F0502020204030204" pitchFamily="34" charset="0"/>
              <a:buChar char="v"/>
            </a:pPr>
            <a:r>
              <a:rPr lang="en-US">
                <a:ea typeface="+mn-lt"/>
                <a:cs typeface="+mn-lt"/>
              </a:rPr>
              <a:t> A British daily tabloid newspaper published in 1896.</a:t>
            </a:r>
            <a:endParaRPr lang="en-US">
              <a:cs typeface="Calibri" panose="020F0502020204030204"/>
            </a:endParaRPr>
          </a:p>
          <a:p>
            <a:pPr>
              <a:buFont typeface="Wingdings" panose="020F0502020204030204" pitchFamily="34" charset="0"/>
              <a:buChar char="v"/>
            </a:pPr>
            <a:r>
              <a:rPr lang="en-US">
                <a:ea typeface="+mn-lt"/>
                <a:cs typeface="+mn-lt"/>
              </a:rPr>
              <a:t> Known for its coverage of celebrity news, human-interest stories, and political news.</a:t>
            </a:r>
          </a:p>
          <a:p>
            <a:pPr>
              <a:buFont typeface="Wingdings" panose="020F0502020204030204" pitchFamily="34" charset="0"/>
              <a:buChar char="v"/>
            </a:pPr>
            <a:r>
              <a:rPr lang="en-US">
                <a:ea typeface="+mn-lt"/>
                <a:cs typeface="+mn-lt"/>
              </a:rPr>
              <a:t> Has a large online presence through its website, dailymail.co.uk.</a:t>
            </a:r>
            <a:endParaRPr lang="en-US">
              <a:cs typeface="Calibri" panose="020F0502020204030204"/>
            </a:endParaRPr>
          </a:p>
          <a:p>
            <a:pPr>
              <a:buFont typeface="Wingdings" panose="020F0502020204030204" pitchFamily="34" charset="0"/>
              <a:buChar char="v"/>
            </a:pPr>
            <a:r>
              <a:rPr lang="en-US">
                <a:ea typeface="+mn-lt"/>
                <a:cs typeface="+mn-lt"/>
              </a:rPr>
              <a:t> Covers a wide range of topics, including news, entertainment, sports, health, science, and technology.</a:t>
            </a:r>
            <a:endParaRPr lang="en-US">
              <a:cs typeface="Calibri" panose="020F0502020204030204"/>
            </a:endParaRPr>
          </a:p>
          <a:p>
            <a:pPr>
              <a:buFont typeface="Wingdings" panose="020F0502020204030204" pitchFamily="34" charset="0"/>
              <a:buChar char="v"/>
            </a:pPr>
            <a:r>
              <a:rPr lang="en-US">
                <a:ea typeface="+mn-lt"/>
                <a:cs typeface="+mn-lt"/>
              </a:rPr>
              <a:t> Often criticized for being sensationalistic and controversial, with accusations of publishing clickbait headlines and inaccurate stories.</a:t>
            </a:r>
            <a:endParaRPr lang="en-US">
              <a:cs typeface="Calibri" panose="020F0502020204030204"/>
            </a:endParaRPr>
          </a:p>
        </p:txBody>
      </p:sp>
      <p:pic>
        <p:nvPicPr>
          <p:cNvPr id="5" name="Picture 5" descr="A picture containing text, newspaper&#10;&#10;Description automatically generated">
            <a:extLst>
              <a:ext uri="{FF2B5EF4-FFF2-40B4-BE49-F238E27FC236}">
                <a16:creationId xmlns:a16="http://schemas.microsoft.com/office/drawing/2014/main" id="{EAA0ABDB-DE29-82B8-A647-759B2513933D}"/>
              </a:ext>
            </a:extLst>
          </p:cNvPr>
          <p:cNvPicPr>
            <a:picLocks noChangeAspect="1"/>
          </p:cNvPicPr>
          <p:nvPr/>
        </p:nvPicPr>
        <p:blipFill>
          <a:blip r:embed="rId2"/>
          <a:stretch>
            <a:fillRect/>
          </a:stretch>
        </p:blipFill>
        <p:spPr>
          <a:xfrm>
            <a:off x="6880278" y="1921904"/>
            <a:ext cx="5139352" cy="426731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62297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9">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5AA5E-B425-573D-79F7-5822994B4008}"/>
              </a:ext>
            </a:extLst>
          </p:cNvPr>
          <p:cNvSpPr>
            <a:spLocks noGrp="1"/>
          </p:cNvSpPr>
          <p:nvPr>
            <p:ph type="title"/>
          </p:nvPr>
        </p:nvSpPr>
        <p:spPr>
          <a:xfrm>
            <a:off x="6411685" y="634946"/>
            <a:ext cx="5127171" cy="1450757"/>
          </a:xfrm>
        </p:spPr>
        <p:txBody>
          <a:bodyPr>
            <a:normAutofit/>
          </a:bodyPr>
          <a:lstStyle/>
          <a:p>
            <a:r>
              <a:rPr lang="en-US">
                <a:cs typeface="Calibri Light"/>
              </a:rPr>
              <a:t>Problems</a:t>
            </a:r>
            <a:endParaRPr lang="en-US"/>
          </a:p>
        </p:txBody>
      </p:sp>
      <p:pic>
        <p:nvPicPr>
          <p:cNvPr id="5" name="Picture 5" descr="A picture containing text, screenshot, newspaper&#10;&#10;Description automatically generated">
            <a:extLst>
              <a:ext uri="{FF2B5EF4-FFF2-40B4-BE49-F238E27FC236}">
                <a16:creationId xmlns:a16="http://schemas.microsoft.com/office/drawing/2014/main" id="{EB4C9D4E-5FA8-70E0-65E7-7C09CFC96ADA}"/>
              </a:ext>
            </a:extLst>
          </p:cNvPr>
          <p:cNvPicPr>
            <a:picLocks noChangeAspect="1"/>
          </p:cNvPicPr>
          <p:nvPr/>
        </p:nvPicPr>
        <p:blipFill>
          <a:blip r:embed="rId3"/>
          <a:stretch>
            <a:fillRect/>
          </a:stretch>
        </p:blipFill>
        <p:spPr>
          <a:xfrm>
            <a:off x="135192" y="170224"/>
            <a:ext cx="5959627" cy="6075215"/>
          </a:xfrm>
          <a:prstGeom prst="rect">
            <a:avLst/>
          </a:prstGeom>
          <a:ln>
            <a:noFill/>
          </a:ln>
          <a:effectLst>
            <a:outerShdw blurRad="190500" algn="tl" rotWithShape="0">
              <a:srgbClr val="000000">
                <a:alpha val="70000"/>
              </a:srgbClr>
            </a:outerShdw>
          </a:effectLst>
        </p:spPr>
      </p:pic>
      <p:cxnSp>
        <p:nvCxnSpPr>
          <p:cNvPr id="13" name="Straight Connector 11">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77B357E-C0F6-5989-5998-57A115957693}"/>
              </a:ext>
            </a:extLst>
          </p:cNvPr>
          <p:cNvSpPr>
            <a:spLocks noGrp="1"/>
          </p:cNvSpPr>
          <p:nvPr>
            <p:ph idx="1"/>
          </p:nvPr>
        </p:nvSpPr>
        <p:spPr>
          <a:xfrm>
            <a:off x="6411684" y="2198914"/>
            <a:ext cx="5127172" cy="3670180"/>
          </a:xfrm>
        </p:spPr>
        <p:txBody>
          <a:bodyPr vert="horz" lIns="91440" tIns="45720" rIns="91440" bIns="45720" rtlCol="0">
            <a:normAutofit/>
          </a:bodyPr>
          <a:lstStyle/>
          <a:p>
            <a:pPr>
              <a:buFont typeface="Wingdings" panose="020F0502020204030204" pitchFamily="34" charset="0"/>
              <a:buChar char="v"/>
            </a:pPr>
            <a:r>
              <a:rPr lang="en-US">
                <a:ea typeface="+mn-lt"/>
                <a:cs typeface="+mn-lt"/>
              </a:rPr>
              <a:t> Overwhelming Amount of Content</a:t>
            </a:r>
            <a:endParaRPr lang="en-US">
              <a:cs typeface="Calibri" panose="020F0502020204030204"/>
            </a:endParaRPr>
          </a:p>
          <a:p>
            <a:pPr>
              <a:buFont typeface="Wingdings" panose="020F0502020204030204" pitchFamily="34" charset="0"/>
              <a:buChar char="v"/>
            </a:pPr>
            <a:r>
              <a:rPr lang="en-US">
                <a:ea typeface="+mn-lt"/>
                <a:cs typeface="+mn-lt"/>
              </a:rPr>
              <a:t> Intrusive Ads</a:t>
            </a:r>
            <a:endParaRPr lang="en-US">
              <a:cs typeface="Calibri" panose="020F0502020204030204"/>
            </a:endParaRPr>
          </a:p>
          <a:p>
            <a:pPr>
              <a:buFont typeface="Wingdings" panose="020F0502020204030204" pitchFamily="34" charset="0"/>
              <a:buChar char="v"/>
            </a:pPr>
            <a:r>
              <a:rPr lang="en-US">
                <a:ea typeface="+mn-lt"/>
                <a:cs typeface="+mn-lt"/>
              </a:rPr>
              <a:t> Poor Readability</a:t>
            </a:r>
            <a:endParaRPr lang="en-US">
              <a:cs typeface="Calibri" panose="020F0502020204030204"/>
            </a:endParaRPr>
          </a:p>
          <a:p>
            <a:pPr>
              <a:buFont typeface="Wingdings" panose="020F0502020204030204" pitchFamily="34" charset="0"/>
              <a:buChar char="v"/>
            </a:pPr>
            <a:r>
              <a:rPr lang="en-US">
                <a:ea typeface="+mn-lt"/>
                <a:cs typeface="+mn-lt"/>
              </a:rPr>
              <a:t> Limited Customization Options</a:t>
            </a:r>
            <a:endParaRPr lang="en-US">
              <a:cs typeface="Calibri" panose="020F0502020204030204"/>
            </a:endParaRPr>
          </a:p>
          <a:p>
            <a:pPr>
              <a:buFont typeface="Wingdings" panose="020F0502020204030204" pitchFamily="34" charset="0"/>
              <a:buChar char="v"/>
            </a:pPr>
            <a:r>
              <a:rPr lang="en-US">
                <a:ea typeface="+mn-lt"/>
                <a:cs typeface="+mn-lt"/>
              </a:rPr>
              <a:t> Bias and Credibility Concerns</a:t>
            </a:r>
            <a:endParaRPr lang="en-US">
              <a:cs typeface="Calibri" panose="020F0502020204030204"/>
            </a:endParaRPr>
          </a:p>
          <a:p>
            <a:pPr>
              <a:buFont typeface="Wingdings" panose="020F0502020204030204" pitchFamily="34" charset="0"/>
              <a:buChar char="v"/>
            </a:pPr>
            <a:r>
              <a:rPr lang="en-US">
                <a:ea typeface="+mn-lt"/>
                <a:cs typeface="+mn-lt"/>
              </a:rPr>
              <a:t> Lots of White Space on Sides</a:t>
            </a:r>
            <a:endParaRPr lang="en-US">
              <a:cs typeface="Calibri" panose="020F0502020204030204"/>
            </a:endParaRPr>
          </a:p>
          <a:p>
            <a:pPr marL="0" indent="0">
              <a:buNone/>
            </a:pPr>
            <a:endParaRPr lang="en-US">
              <a:cs typeface="Calibri" panose="020F0502020204030204"/>
            </a:endParaRPr>
          </a:p>
          <a:p>
            <a:pPr marL="0" indent="0">
              <a:buNone/>
            </a:pPr>
            <a:endParaRPr lang="en-US">
              <a:cs typeface="Calibri" panose="020F0502020204030204"/>
            </a:endParaRPr>
          </a:p>
        </p:txBody>
      </p:sp>
      <p:sp>
        <p:nvSpPr>
          <p:cNvPr id="17" name="Rectangle 13">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5">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433630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C55F7-638E-2398-4D59-6CE971D3ECE9}"/>
              </a:ext>
            </a:extLst>
          </p:cNvPr>
          <p:cNvSpPr>
            <a:spLocks noGrp="1"/>
          </p:cNvSpPr>
          <p:nvPr>
            <p:ph type="title"/>
          </p:nvPr>
        </p:nvSpPr>
        <p:spPr/>
        <p:txBody>
          <a:bodyPr/>
          <a:lstStyle/>
          <a:p>
            <a:r>
              <a:rPr lang="en-US">
                <a:ea typeface="+mj-lt"/>
                <a:cs typeface="+mj-lt"/>
              </a:rPr>
              <a:t>Desk Research</a:t>
            </a:r>
            <a:endParaRPr lang="en-US"/>
          </a:p>
        </p:txBody>
      </p:sp>
      <p:sp>
        <p:nvSpPr>
          <p:cNvPr id="3" name="Content Placeholder 2">
            <a:extLst>
              <a:ext uri="{FF2B5EF4-FFF2-40B4-BE49-F238E27FC236}">
                <a16:creationId xmlns:a16="http://schemas.microsoft.com/office/drawing/2014/main" id="{15625B5E-5D92-A4A4-358D-C84D73B915FA}"/>
              </a:ext>
            </a:extLst>
          </p:cNvPr>
          <p:cNvSpPr>
            <a:spLocks noGrp="1"/>
          </p:cNvSpPr>
          <p:nvPr>
            <p:ph idx="1"/>
          </p:nvPr>
        </p:nvSpPr>
        <p:spPr>
          <a:xfrm>
            <a:off x="1210168" y="1845734"/>
            <a:ext cx="9945512" cy="3233138"/>
          </a:xfrm>
        </p:spPr>
        <p:txBody>
          <a:bodyPr vert="horz" lIns="91440" tIns="45720" rIns="91440" bIns="45720" rtlCol="0" anchor="t">
            <a:normAutofit lnSpcReduction="10000"/>
          </a:bodyPr>
          <a:lstStyle/>
          <a:p>
            <a:pPr>
              <a:buFont typeface="Wingdings" panose="020F0502020204030204" pitchFamily="34" charset="0"/>
              <a:buChar char="v"/>
            </a:pPr>
            <a:r>
              <a:rPr lang="en-US">
                <a:ea typeface="+mn-lt"/>
                <a:cs typeface="+mn-lt"/>
              </a:rPr>
              <a:t> The Daily Mail website (dailymail.co.uk) is a public website that is accessible to anyone with an internet connection.</a:t>
            </a:r>
            <a:endParaRPr lang="en-US">
              <a:cs typeface="Calibri" panose="020F0502020204030204"/>
            </a:endParaRPr>
          </a:p>
          <a:p>
            <a:pPr>
              <a:buFont typeface="Wingdings" panose="020F0502020204030204" pitchFamily="34" charset="0"/>
              <a:buChar char="v"/>
            </a:pPr>
            <a:r>
              <a:rPr lang="en-US">
                <a:cs typeface="Calibri" panose="020F0502020204030204"/>
              </a:rPr>
              <a:t> Majority of its users are from the UK, with significant numbers of users from the United States and Australia.</a:t>
            </a:r>
          </a:p>
          <a:p>
            <a:pPr>
              <a:buFont typeface="Wingdings" panose="020F0502020204030204" pitchFamily="34" charset="0"/>
              <a:buChar char="v"/>
            </a:pPr>
            <a:r>
              <a:rPr lang="en-US">
                <a:ea typeface="+mn-lt"/>
                <a:cs typeface="+mn-lt"/>
              </a:rPr>
              <a:t> The Daily Mail's audience is generally older, with users aged 45 and above being the largest demographic.</a:t>
            </a:r>
            <a:endParaRPr lang="en-US">
              <a:cs typeface="Calibri" panose="020F0502020204030204"/>
            </a:endParaRPr>
          </a:p>
          <a:p>
            <a:pPr>
              <a:buFont typeface="Wingdings" panose="020F0502020204030204" pitchFamily="34" charset="0"/>
              <a:buChar char="v"/>
            </a:pPr>
            <a:r>
              <a:rPr lang="en-US">
                <a:ea typeface="+mn-lt"/>
                <a:cs typeface="+mn-lt"/>
              </a:rPr>
              <a:t> The website's audience is predominantly female.</a:t>
            </a:r>
            <a:endParaRPr lang="en-US">
              <a:cs typeface="Calibri" panose="020F0502020204030204"/>
            </a:endParaRPr>
          </a:p>
          <a:p>
            <a:pPr>
              <a:buFont typeface="Wingdings" panose="020F0502020204030204" pitchFamily="34" charset="0"/>
              <a:buChar char="v"/>
            </a:pPr>
            <a:r>
              <a:rPr lang="en-US">
                <a:ea typeface="+mn-lt"/>
                <a:cs typeface="+mn-lt"/>
              </a:rPr>
              <a:t> The Daily Mail's audience is more likely to have conservative-leaning and right-wing political views.</a:t>
            </a:r>
            <a:endParaRPr lang="en-US">
              <a:cs typeface="Calibri" panose="020F0502020204030204"/>
            </a:endParaRPr>
          </a:p>
          <a:p>
            <a:pPr marL="0" indent="0">
              <a:buNone/>
            </a:pPr>
            <a:endParaRPr lang="en-US">
              <a:cs typeface="Calibri" panose="020F0502020204030204"/>
            </a:endParaRPr>
          </a:p>
        </p:txBody>
      </p:sp>
      <p:pic>
        <p:nvPicPr>
          <p:cNvPr id="5" name="Picture 5">
            <a:extLst>
              <a:ext uri="{FF2B5EF4-FFF2-40B4-BE49-F238E27FC236}">
                <a16:creationId xmlns:a16="http://schemas.microsoft.com/office/drawing/2014/main" id="{C48626A7-3C97-0B48-83EC-EF0CE06A4DB2}"/>
              </a:ext>
            </a:extLst>
          </p:cNvPr>
          <p:cNvPicPr>
            <a:picLocks noChangeAspect="1"/>
          </p:cNvPicPr>
          <p:nvPr/>
        </p:nvPicPr>
        <p:blipFill>
          <a:blip r:embed="rId2"/>
          <a:stretch>
            <a:fillRect/>
          </a:stretch>
        </p:blipFill>
        <p:spPr>
          <a:xfrm>
            <a:off x="1383900" y="4970536"/>
            <a:ext cx="9480248" cy="628794"/>
          </a:xfrm>
          <a:prstGeom prst="rect">
            <a:avLst/>
          </a:prstGeom>
          <a:ln>
            <a:noFill/>
          </a:ln>
          <a:effectLst>
            <a:outerShdw blurRad="292100" dist="139700" dir="2700000" algn="tl" rotWithShape="0">
              <a:srgbClr val="333333">
                <a:alpha val="65000"/>
              </a:srgbClr>
            </a:outerShdw>
          </a:effectLst>
        </p:spPr>
      </p:pic>
      <p:pic>
        <p:nvPicPr>
          <p:cNvPr id="6" name="Picture 6">
            <a:extLst>
              <a:ext uri="{FF2B5EF4-FFF2-40B4-BE49-F238E27FC236}">
                <a16:creationId xmlns:a16="http://schemas.microsoft.com/office/drawing/2014/main" id="{538F18A9-6FE2-4CFB-7AC0-21CFA0950EC7}"/>
              </a:ext>
            </a:extLst>
          </p:cNvPr>
          <p:cNvPicPr>
            <a:picLocks noChangeAspect="1"/>
          </p:cNvPicPr>
          <p:nvPr/>
        </p:nvPicPr>
        <p:blipFill>
          <a:blip r:embed="rId3"/>
          <a:stretch>
            <a:fillRect/>
          </a:stretch>
        </p:blipFill>
        <p:spPr>
          <a:xfrm>
            <a:off x="1383902" y="5604621"/>
            <a:ext cx="9479215" cy="5975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10105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E4A4A-0F2C-CDFF-699C-3BBFB4E05B18}"/>
              </a:ext>
            </a:extLst>
          </p:cNvPr>
          <p:cNvSpPr>
            <a:spLocks noGrp="1"/>
          </p:cNvSpPr>
          <p:nvPr>
            <p:ph type="title"/>
          </p:nvPr>
        </p:nvSpPr>
        <p:spPr>
          <a:xfrm>
            <a:off x="1097280" y="286603"/>
            <a:ext cx="10058400" cy="1450757"/>
          </a:xfrm>
        </p:spPr>
        <p:txBody>
          <a:bodyPr>
            <a:normAutofit/>
          </a:bodyPr>
          <a:lstStyle/>
          <a:p>
            <a:r>
              <a:rPr lang="en-US">
                <a:ea typeface="+mj-lt"/>
                <a:cs typeface="+mj-lt"/>
              </a:rPr>
              <a:t>User Research</a:t>
            </a:r>
            <a:endParaRPr lang="en-US"/>
          </a:p>
        </p:txBody>
      </p:sp>
      <p:sp>
        <p:nvSpPr>
          <p:cNvPr id="3" name="Content Placeholder 2">
            <a:extLst>
              <a:ext uri="{FF2B5EF4-FFF2-40B4-BE49-F238E27FC236}">
                <a16:creationId xmlns:a16="http://schemas.microsoft.com/office/drawing/2014/main" id="{80D6F243-60D2-90A3-016E-901CF2571A82}"/>
              </a:ext>
            </a:extLst>
          </p:cNvPr>
          <p:cNvSpPr>
            <a:spLocks noGrp="1"/>
          </p:cNvSpPr>
          <p:nvPr>
            <p:ph idx="1"/>
          </p:nvPr>
        </p:nvSpPr>
        <p:spPr>
          <a:xfrm>
            <a:off x="1097279" y="1845734"/>
            <a:ext cx="6125728" cy="4023360"/>
          </a:xfrm>
        </p:spPr>
        <p:txBody>
          <a:bodyPr vert="horz" lIns="91440" tIns="45720" rIns="91440" bIns="45720" rtlCol="0">
            <a:normAutofit/>
          </a:bodyPr>
          <a:lstStyle/>
          <a:p>
            <a:pPr>
              <a:buFont typeface="Wingdings" panose="020F0502020204030204" pitchFamily="34" charset="0"/>
              <a:buChar char="v"/>
            </a:pPr>
            <a:r>
              <a:rPr lang="en-US">
                <a:ea typeface="+mn-lt"/>
                <a:cs typeface="+mn-lt"/>
              </a:rPr>
              <a:t> Our group conducted both qualitative and quantitative user research on dailymail.co.uk.</a:t>
            </a:r>
            <a:endParaRPr lang="pl-PL">
              <a:cs typeface="Calibri" panose="020F0502020204030204"/>
            </a:endParaRPr>
          </a:p>
          <a:p>
            <a:pPr>
              <a:buFont typeface="Wingdings" panose="020F0502020204030204" pitchFamily="34" charset="0"/>
              <a:buChar char="v"/>
            </a:pPr>
            <a:r>
              <a:rPr lang="en-US">
                <a:ea typeface="+mn-lt"/>
                <a:cs typeface="+mn-lt"/>
              </a:rPr>
              <a:t> We used online surveys, in-person interviews, and usability tests to gather data on users' experience, preferences, and pain points.</a:t>
            </a:r>
          </a:p>
          <a:p>
            <a:pPr>
              <a:buFont typeface="Wingdings" panose="020F0502020204030204" pitchFamily="34" charset="0"/>
              <a:buChar char="v"/>
            </a:pPr>
            <a:r>
              <a:rPr lang="en-US">
                <a:ea typeface="+mn-lt"/>
                <a:cs typeface="+mn-lt"/>
              </a:rPr>
              <a:t> We asked about their goals, tasks, motivations, and emotions when using the website.</a:t>
            </a:r>
          </a:p>
          <a:p>
            <a:pPr>
              <a:buFont typeface="Wingdings" panose="020F0502020204030204" pitchFamily="34" charset="0"/>
              <a:buChar char="v"/>
            </a:pPr>
            <a:r>
              <a:rPr lang="en-US">
                <a:ea typeface="+mn-lt"/>
                <a:cs typeface="+mn-lt"/>
              </a:rPr>
              <a:t> We also conducted desk research to analyze existing literature, reviews, and feedback on the website's usability and user experience.</a:t>
            </a:r>
          </a:p>
          <a:p>
            <a:pPr>
              <a:buFont typeface="Wingdings" panose="020F0502020204030204" pitchFamily="34" charset="0"/>
              <a:buChar char="v"/>
            </a:pPr>
            <a:r>
              <a:rPr lang="en-US">
                <a:ea typeface="+mn-lt"/>
                <a:cs typeface="+mn-lt"/>
              </a:rPr>
              <a:t> User opinions about dailymail.co.uk are divided.</a:t>
            </a:r>
            <a:endParaRPr lang="en-US">
              <a:cs typeface="Calibri" panose="020F0502020204030204"/>
            </a:endParaRPr>
          </a:p>
        </p:txBody>
      </p:sp>
      <p:pic>
        <p:nvPicPr>
          <p:cNvPr id="4" name="Picture 4">
            <a:extLst>
              <a:ext uri="{FF2B5EF4-FFF2-40B4-BE49-F238E27FC236}">
                <a16:creationId xmlns:a16="http://schemas.microsoft.com/office/drawing/2014/main" id="{0AF9E542-6E45-54B2-2F18-73F97DEC2ED9}"/>
              </a:ext>
            </a:extLst>
          </p:cNvPr>
          <p:cNvPicPr>
            <a:picLocks noChangeAspect="1"/>
          </p:cNvPicPr>
          <p:nvPr/>
        </p:nvPicPr>
        <p:blipFill rotWithShape="1">
          <a:blip r:embed="rId2">
            <a:extLst>
              <a:ext uri="{28A0092B-C50C-407E-A947-70E740481C1C}">
                <a14:useLocalDpi xmlns:a14="http://schemas.microsoft.com/office/drawing/2010/main" val="0"/>
              </a:ext>
            </a:extLst>
          </a:blip>
          <a:srcRect l="22489" r="21059"/>
          <a:stretch/>
        </p:blipFill>
        <p:spPr>
          <a:xfrm>
            <a:off x="7871889" y="1992380"/>
            <a:ext cx="3763798" cy="40997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788816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E5958DBC-F4DA-42A8-8C52-860179790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048FF8-6172-CE62-868C-44BB73A4BE91}"/>
              </a:ext>
            </a:extLst>
          </p:cNvPr>
          <p:cNvSpPr>
            <a:spLocks noGrp="1"/>
          </p:cNvSpPr>
          <p:nvPr>
            <p:ph type="title"/>
          </p:nvPr>
        </p:nvSpPr>
        <p:spPr>
          <a:xfrm>
            <a:off x="5144679" y="634946"/>
            <a:ext cx="6405063" cy="1450757"/>
          </a:xfrm>
        </p:spPr>
        <p:txBody>
          <a:bodyPr>
            <a:normAutofit/>
          </a:bodyPr>
          <a:lstStyle/>
          <a:p>
            <a:r>
              <a:rPr lang="en-US">
                <a:cs typeface="Calibri Light"/>
              </a:rPr>
              <a:t>User Research</a:t>
            </a:r>
            <a:endParaRPr lang="en-US"/>
          </a:p>
        </p:txBody>
      </p:sp>
      <p:pic>
        <p:nvPicPr>
          <p:cNvPr id="6" name="Picture 6">
            <a:extLst>
              <a:ext uri="{FF2B5EF4-FFF2-40B4-BE49-F238E27FC236}">
                <a16:creationId xmlns:a16="http://schemas.microsoft.com/office/drawing/2014/main" id="{E10AD1AA-7D9E-4D48-6F71-7AC3F0FCC3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332" y="454643"/>
            <a:ext cx="4283703" cy="2606746"/>
          </a:xfrm>
          <a:prstGeom prst="rect">
            <a:avLst/>
          </a:prstGeom>
          <a:ln>
            <a:noFill/>
          </a:ln>
          <a:effectLst>
            <a:outerShdw blurRad="292100" dist="139700" dir="2700000" algn="tl" rotWithShape="0">
              <a:srgbClr val="333333">
                <a:alpha val="65000"/>
              </a:srgbClr>
            </a:outerShdw>
          </a:effectLst>
        </p:spPr>
      </p:pic>
      <p:cxnSp>
        <p:nvCxnSpPr>
          <p:cNvPr id="9" name="Straight Connector 12">
            <a:extLst>
              <a:ext uri="{FF2B5EF4-FFF2-40B4-BE49-F238E27FC236}">
                <a16:creationId xmlns:a16="http://schemas.microsoft.com/office/drawing/2014/main" id="{79FCC9A9-2031-4283-9B27-34B62BB7F3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5">
            <a:extLst>
              <a:ext uri="{FF2B5EF4-FFF2-40B4-BE49-F238E27FC236}">
                <a16:creationId xmlns:a16="http://schemas.microsoft.com/office/drawing/2014/main" id="{BB0AD031-7D6F-2E4F-3D9A-F2B22B76C8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332" y="3249002"/>
            <a:ext cx="4283703" cy="2931744"/>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110B163B-85F3-D2BE-D5E3-B581185F12E5}"/>
              </a:ext>
            </a:extLst>
          </p:cNvPr>
          <p:cNvSpPr>
            <a:spLocks noGrp="1"/>
          </p:cNvSpPr>
          <p:nvPr>
            <p:ph idx="1"/>
          </p:nvPr>
        </p:nvSpPr>
        <p:spPr>
          <a:xfrm>
            <a:off x="5144679" y="2198914"/>
            <a:ext cx="6141656" cy="3914772"/>
          </a:xfrm>
        </p:spPr>
        <p:txBody>
          <a:bodyPr vert="horz" lIns="91440" tIns="45720" rIns="91440" bIns="45720" rtlCol="0">
            <a:normAutofit/>
          </a:bodyPr>
          <a:lstStyle/>
          <a:p>
            <a:pPr>
              <a:buFont typeface="Wingdings" panose="020F0502020204030204" pitchFamily="34" charset="0"/>
              <a:buChar char="v"/>
            </a:pPr>
            <a:r>
              <a:rPr lang="en-US">
                <a:cs typeface="Calibri" panose="020F0502020204030204"/>
              </a:rPr>
              <a:t> Some users commend dailymail.co.uk for its captivating content and extensive news coverage, while others condemn it for its sensationalist and biased reporting and use of clickbait headlines.</a:t>
            </a:r>
            <a:endParaRPr lang="pl-PL">
              <a:cs typeface="Calibri" panose="020F0502020204030204"/>
            </a:endParaRPr>
          </a:p>
          <a:p>
            <a:pPr>
              <a:buFont typeface="Wingdings" panose="020F0502020204030204" pitchFamily="34" charset="0"/>
              <a:buChar char="v"/>
            </a:pPr>
            <a:r>
              <a:rPr lang="en-US">
                <a:cs typeface="Calibri" panose="020F0502020204030204"/>
              </a:rPr>
              <a:t> Many users have concerns about the website's user interface, including congested layouts and excessive information.</a:t>
            </a:r>
          </a:p>
          <a:p>
            <a:pPr>
              <a:buFont typeface="Wingdings" panose="020F0502020204030204" pitchFamily="34" charset="0"/>
              <a:buChar char="v"/>
            </a:pPr>
            <a:r>
              <a:rPr lang="en-US">
                <a:cs typeface="Calibri" panose="020F0502020204030204"/>
              </a:rPr>
              <a:t> Some users criticize the website's comment sections as hotbeds of hate speech and trolling.</a:t>
            </a:r>
          </a:p>
          <a:p>
            <a:pPr>
              <a:buFont typeface="Wingdings" panose="020F0502020204030204" pitchFamily="34" charset="0"/>
              <a:buChar char="v"/>
            </a:pPr>
            <a:r>
              <a:rPr lang="en-US">
                <a:cs typeface="Calibri" panose="020F0502020204030204"/>
              </a:rPr>
              <a:t> The participants in our research included both frequent and infrequent users of the website.</a:t>
            </a:r>
          </a:p>
          <a:p>
            <a:pPr marL="0" indent="0">
              <a:buNone/>
            </a:pPr>
            <a:endParaRPr lang="en-US">
              <a:cs typeface="Calibri" panose="020F0502020204030204"/>
            </a:endParaRPr>
          </a:p>
        </p:txBody>
      </p:sp>
      <p:sp>
        <p:nvSpPr>
          <p:cNvPr id="10" name="Rectangle 14">
            <a:extLst>
              <a:ext uri="{FF2B5EF4-FFF2-40B4-BE49-F238E27FC236}">
                <a16:creationId xmlns:a16="http://schemas.microsoft.com/office/drawing/2014/main" id="{51DDD252-D7C8-4CE5-9C61-D60D722BC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6">
            <a:extLst>
              <a:ext uri="{FF2B5EF4-FFF2-40B4-BE49-F238E27FC236}">
                <a16:creationId xmlns:a16="http://schemas.microsoft.com/office/drawing/2014/main" id="{2FBD75F5-C49C-4F6A-8D43-7A5939C23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67998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1BFC6-1E1D-6BD9-92A4-477D7EB5CC02}"/>
              </a:ext>
            </a:extLst>
          </p:cNvPr>
          <p:cNvSpPr>
            <a:spLocks noGrp="1"/>
          </p:cNvSpPr>
          <p:nvPr>
            <p:ph type="title"/>
          </p:nvPr>
        </p:nvSpPr>
        <p:spPr>
          <a:xfrm>
            <a:off x="160865" y="112349"/>
            <a:ext cx="10449748" cy="932688"/>
          </a:xfrm>
        </p:spPr>
        <p:txBody>
          <a:bodyPr vert="horz" lIns="91440" tIns="45720" rIns="91440" bIns="45720" rtlCol="0" anchor="b">
            <a:normAutofit/>
          </a:bodyPr>
          <a:lstStyle/>
          <a:p>
            <a:r>
              <a:rPr lang="en-US"/>
              <a:t>User Persona</a:t>
            </a:r>
            <a:endParaRPr lang="en-US" kern="1200">
              <a:solidFill>
                <a:schemeClr val="tx1"/>
              </a:solidFill>
              <a:latin typeface="+mj-lt"/>
              <a:ea typeface="+mj-ea"/>
              <a:cs typeface="+mj-cs"/>
            </a:endParaRPr>
          </a:p>
        </p:txBody>
      </p:sp>
      <p:pic>
        <p:nvPicPr>
          <p:cNvPr id="4" name="Picture 3">
            <a:extLst>
              <a:ext uri="{FF2B5EF4-FFF2-40B4-BE49-F238E27FC236}">
                <a16:creationId xmlns:a16="http://schemas.microsoft.com/office/drawing/2014/main" id="{4D86F2E4-B585-D7A2-233B-F5F4134E8589}"/>
              </a:ext>
            </a:extLst>
          </p:cNvPr>
          <p:cNvPicPr>
            <a:picLocks noChangeAspect="1"/>
          </p:cNvPicPr>
          <p:nvPr/>
        </p:nvPicPr>
        <p:blipFill>
          <a:blip r:embed="rId2"/>
          <a:stretch>
            <a:fillRect/>
          </a:stretch>
        </p:blipFill>
        <p:spPr>
          <a:xfrm>
            <a:off x="157648" y="1097728"/>
            <a:ext cx="11876704" cy="51869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73339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33640B5-4B0B-9D20-D465-60265CE316C9}"/>
              </a:ext>
            </a:extLst>
          </p:cNvPr>
          <p:cNvSpPr txBox="1"/>
          <p:nvPr/>
        </p:nvSpPr>
        <p:spPr>
          <a:xfrm>
            <a:off x="215786" y="0"/>
            <a:ext cx="11136489" cy="128010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a:latin typeface="+mj-lt"/>
                <a:ea typeface="+mj-ea"/>
                <a:cs typeface="+mj-cs"/>
              </a:rPr>
              <a:t>Empathy Map</a:t>
            </a:r>
          </a:p>
        </p:txBody>
      </p:sp>
      <p:pic>
        <p:nvPicPr>
          <p:cNvPr id="13" name="Picture 12">
            <a:extLst>
              <a:ext uri="{FF2B5EF4-FFF2-40B4-BE49-F238E27FC236}">
                <a16:creationId xmlns:a16="http://schemas.microsoft.com/office/drawing/2014/main" id="{2AE55A59-23DB-1014-64F5-3C70FAD8D836}"/>
              </a:ext>
            </a:extLst>
          </p:cNvPr>
          <p:cNvPicPr>
            <a:picLocks noChangeAspect="1"/>
          </p:cNvPicPr>
          <p:nvPr/>
        </p:nvPicPr>
        <p:blipFill>
          <a:blip r:embed="rId2"/>
          <a:stretch>
            <a:fillRect/>
          </a:stretch>
        </p:blipFill>
        <p:spPr>
          <a:xfrm>
            <a:off x="7170717" y="3878772"/>
            <a:ext cx="320068" cy="342930"/>
          </a:xfrm>
          <a:prstGeom prst="rect">
            <a:avLst/>
          </a:prstGeom>
        </p:spPr>
      </p:pic>
      <p:pic>
        <p:nvPicPr>
          <p:cNvPr id="2" name="Picture 12">
            <a:extLst>
              <a:ext uri="{FF2B5EF4-FFF2-40B4-BE49-F238E27FC236}">
                <a16:creationId xmlns:a16="http://schemas.microsoft.com/office/drawing/2014/main" id="{01618EBB-21AE-9F60-7923-5DE56F740216}"/>
              </a:ext>
            </a:extLst>
          </p:cNvPr>
          <p:cNvPicPr>
            <a:picLocks noChangeAspect="1"/>
          </p:cNvPicPr>
          <p:nvPr/>
        </p:nvPicPr>
        <p:blipFill>
          <a:blip r:embed="rId2"/>
          <a:stretch>
            <a:fillRect/>
          </a:stretch>
        </p:blipFill>
        <p:spPr>
          <a:xfrm>
            <a:off x="8572421" y="4772474"/>
            <a:ext cx="348290" cy="117154"/>
          </a:xfrm>
          <a:prstGeom prst="rect">
            <a:avLst/>
          </a:prstGeom>
        </p:spPr>
      </p:pic>
      <p:pic>
        <p:nvPicPr>
          <p:cNvPr id="4" name="Picture 4" descr="Timeline&#10;&#10;Description automatically generated">
            <a:extLst>
              <a:ext uri="{FF2B5EF4-FFF2-40B4-BE49-F238E27FC236}">
                <a16:creationId xmlns:a16="http://schemas.microsoft.com/office/drawing/2014/main" id="{5E99AD57-8408-B037-872D-B596CC61C6CC}"/>
              </a:ext>
            </a:extLst>
          </p:cNvPr>
          <p:cNvPicPr>
            <a:picLocks noChangeAspect="1"/>
          </p:cNvPicPr>
          <p:nvPr/>
        </p:nvPicPr>
        <p:blipFill>
          <a:blip r:embed="rId3"/>
          <a:stretch>
            <a:fillRect/>
          </a:stretch>
        </p:blipFill>
        <p:spPr>
          <a:xfrm>
            <a:off x="161693" y="999833"/>
            <a:ext cx="11867811" cy="52758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05404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CB027E0-D428-3934-0FE8-6EFFBB4FFF9B}"/>
              </a:ext>
            </a:extLst>
          </p:cNvPr>
          <p:cNvSpPr txBox="1"/>
          <p:nvPr/>
        </p:nvSpPr>
        <p:spPr>
          <a:xfrm>
            <a:off x="396300" y="107996"/>
            <a:ext cx="6938091" cy="830997"/>
          </a:xfrm>
          <a:prstGeom prst="rect">
            <a:avLst/>
          </a:prstGeom>
          <a:noFill/>
        </p:spPr>
        <p:txBody>
          <a:bodyPr wrap="square" lIns="91440" tIns="45720" rIns="91440" bIns="45720" rtlCol="0" anchor="t">
            <a:spAutoFit/>
          </a:bodyPr>
          <a:lstStyle/>
          <a:p>
            <a:r>
              <a:rPr lang="en-IN" sz="4800">
                <a:latin typeface="Calibri Light"/>
                <a:cs typeface="Calibri Light"/>
              </a:rPr>
              <a:t>Storyboard “As Is”</a:t>
            </a:r>
          </a:p>
        </p:txBody>
      </p:sp>
      <p:pic>
        <p:nvPicPr>
          <p:cNvPr id="5" name="Picture 7" descr="Graphical user interface&#10;&#10;Description automatically generated">
            <a:extLst>
              <a:ext uri="{FF2B5EF4-FFF2-40B4-BE49-F238E27FC236}">
                <a16:creationId xmlns:a16="http://schemas.microsoft.com/office/drawing/2014/main" id="{89DAFF73-9CE8-A454-179E-2F10F380EEE7}"/>
              </a:ext>
            </a:extLst>
          </p:cNvPr>
          <p:cNvPicPr>
            <a:picLocks noChangeAspect="1"/>
          </p:cNvPicPr>
          <p:nvPr/>
        </p:nvPicPr>
        <p:blipFill>
          <a:blip r:embed="rId2"/>
          <a:stretch>
            <a:fillRect/>
          </a:stretch>
        </p:blipFill>
        <p:spPr>
          <a:xfrm>
            <a:off x="396993" y="946388"/>
            <a:ext cx="11473273" cy="53415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982176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3D121C693448E458C3ED7081EEBCCFB" ma:contentTypeVersion="14" ma:contentTypeDescription="Create a new document." ma:contentTypeScope="" ma:versionID="bff8a9e4bc49839ef949407944d6644b">
  <xsd:schema xmlns:xsd="http://www.w3.org/2001/XMLSchema" xmlns:xs="http://www.w3.org/2001/XMLSchema" xmlns:p="http://schemas.microsoft.com/office/2006/metadata/properties" xmlns:ns3="192b93a0-413e-408b-9614-1485638e62bf" xmlns:ns4="fcf96cc3-68c4-4c22-a008-51942cf14464" targetNamespace="http://schemas.microsoft.com/office/2006/metadata/properties" ma:root="true" ma:fieldsID="aa5a74d33a241bd4ca61e61413668d82" ns3:_="" ns4:_="">
    <xsd:import namespace="192b93a0-413e-408b-9614-1485638e62bf"/>
    <xsd:import namespace="fcf96cc3-68c4-4c22-a008-51942cf14464"/>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OCR" minOccurs="0"/>
                <xsd:element ref="ns4:SharedWithUsers" minOccurs="0"/>
                <xsd:element ref="ns4:SharedWithDetails" minOccurs="0"/>
                <xsd:element ref="ns4:SharingHintHash"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2b93a0-413e-408b-9614-1485638e62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cf96cc3-68c4-4c22-a008-51942cf1446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192b93a0-413e-408b-9614-1485638e62bf" xsi:nil="true"/>
  </documentManagement>
</p:properties>
</file>

<file path=customXml/itemProps1.xml><?xml version="1.0" encoding="utf-8"?>
<ds:datastoreItem xmlns:ds="http://schemas.openxmlformats.org/officeDocument/2006/customXml" ds:itemID="{FA16580D-EA96-4C55-97D4-686E8ADA3A4B}">
  <ds:schemaRefs>
    <ds:schemaRef ds:uri="http://schemas.microsoft.com/sharepoint/v3/contenttype/forms"/>
  </ds:schemaRefs>
</ds:datastoreItem>
</file>

<file path=customXml/itemProps2.xml><?xml version="1.0" encoding="utf-8"?>
<ds:datastoreItem xmlns:ds="http://schemas.openxmlformats.org/officeDocument/2006/customXml" ds:itemID="{47E514FA-A836-4663-9548-33B5441D772A}">
  <ds:schemaRefs>
    <ds:schemaRef ds:uri="192b93a0-413e-408b-9614-1485638e62bf"/>
    <ds:schemaRef ds:uri="fcf96cc3-68c4-4c22-a008-51942cf1446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6DA12CD5-E7C7-4F8E-8558-FB0A18F5D26B}">
  <ds:schemaRefs>
    <ds:schemaRef ds:uri="192b93a0-413e-408b-9614-1485638e62bf"/>
    <ds:schemaRef ds:uri="http://purl.org/dc/terms/"/>
    <ds:schemaRef ds:uri="http://purl.org/dc/dcmitype/"/>
    <ds:schemaRef ds:uri="http://purl.org/dc/elements/1.1/"/>
    <ds:schemaRef ds:uri="http://www.w3.org/XML/1998/namespace"/>
    <ds:schemaRef ds:uri="http://schemas.openxmlformats.org/package/2006/metadata/core-properties"/>
    <ds:schemaRef ds:uri="http://schemas.microsoft.com/office/2006/documentManagement/types"/>
    <ds:schemaRef ds:uri="http://schemas.microsoft.com/office/infopath/2007/PartnerControls"/>
    <ds:schemaRef ds:uri="fcf96cc3-68c4-4c22-a008-51942cf14464"/>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0</TotalTime>
  <Words>1489</Words>
  <Application>Microsoft Office PowerPoint</Application>
  <PresentationFormat>Widescreen</PresentationFormat>
  <Paragraphs>81</Paragraphs>
  <Slides>16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Wingdings</vt:lpstr>
      <vt:lpstr>Retrospect</vt:lpstr>
      <vt:lpstr>HCI CA 1: User Research  </vt:lpstr>
      <vt:lpstr>Dailymail.co.uk</vt:lpstr>
      <vt:lpstr>Problems</vt:lpstr>
      <vt:lpstr>Desk Research</vt:lpstr>
      <vt:lpstr>User Research</vt:lpstr>
      <vt:lpstr>User Research</vt:lpstr>
      <vt:lpstr>User Persona</vt:lpstr>
      <vt:lpstr>PowerPoint Presentation</vt:lpstr>
      <vt:lpstr>PowerPoint Presentation</vt:lpstr>
      <vt:lpstr>Storyboard “To Be”</vt:lpstr>
      <vt:lpstr>Design Ideas</vt:lpstr>
      <vt:lpstr>Personalised News Field </vt:lpstr>
      <vt:lpstr>Comment Moderation</vt:lpstr>
      <vt:lpstr>Simplified User Interface</vt:lpstr>
      <vt:lpstr>Fact-checking &amp; User Feedback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C21365726 Paulina Czarnota</dc:creator>
  <cp:lastModifiedBy>C21412282 Prabhjeet Bissora</cp:lastModifiedBy>
  <cp:revision>37</cp:revision>
  <dcterms:created xsi:type="dcterms:W3CDTF">2023-03-05T13:29:24Z</dcterms:created>
  <dcterms:modified xsi:type="dcterms:W3CDTF">2023-03-09T15:03:07Z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0x01010013D121C693448E458C3ED7081EEBCCFB</vt:lpwstr>
  </property>
</Properties>
</file>